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82" r:id="rId3"/>
    <p:sldId id="292" r:id="rId4"/>
    <p:sldId id="293" r:id="rId5"/>
    <p:sldId id="294" r:id="rId6"/>
    <p:sldId id="295" r:id="rId7"/>
    <p:sldId id="297" r:id="rId8"/>
    <p:sldId id="298" r:id="rId9"/>
    <p:sldId id="296" r:id="rId10"/>
    <p:sldId id="286" r:id="rId11"/>
    <p:sldId id="287" r:id="rId12"/>
    <p:sldId id="288" r:id="rId13"/>
    <p:sldId id="283" r:id="rId14"/>
    <p:sldId id="289" r:id="rId15"/>
    <p:sldId id="291" r:id="rId16"/>
    <p:sldId id="290" r:id="rId17"/>
    <p:sldId id="256" r:id="rId18"/>
    <p:sldId id="258" r:id="rId19"/>
    <p:sldId id="257" r:id="rId20"/>
    <p:sldId id="272" r:id="rId21"/>
    <p:sldId id="277" r:id="rId22"/>
    <p:sldId id="278" r:id="rId23"/>
    <p:sldId id="279" r:id="rId24"/>
    <p:sldId id="262" r:id="rId25"/>
    <p:sldId id="268" r:id="rId26"/>
    <p:sldId id="265" r:id="rId27"/>
    <p:sldId id="281" r:id="rId28"/>
    <p:sldId id="285" r:id="rId29"/>
    <p:sldId id="261" r:id="rId30"/>
    <p:sldId id="266" r:id="rId31"/>
    <p:sldId id="273" r:id="rId32"/>
    <p:sldId id="274" r:id="rId33"/>
    <p:sldId id="275" r:id="rId34"/>
    <p:sldId id="276" r:id="rId35"/>
    <p:sldId id="28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BC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A13813-E5A6-49DD-810B-D45B1CF85835}" v="177" dt="2025-05-27T12:25:02.7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0" d="100"/>
          <a:sy n="60" d="100"/>
        </p:scale>
        <p:origin x="4613" y="12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on-Wan Chan" userId="651a3ca9-5bdf-4397-8f64-c299f5bce597" providerId="ADAL" clId="{36857A90-A462-4E3F-A5BD-8294A54A604F}"/>
    <pc:docChg chg="undo custSel addSld delSld modSld">
      <pc:chgData name="Fon-Wan Chan" userId="651a3ca9-5bdf-4397-8f64-c299f5bce597" providerId="ADAL" clId="{36857A90-A462-4E3F-A5BD-8294A54A604F}" dt="2024-02-15T10:46:02.631" v="356" actId="20577"/>
      <pc:docMkLst>
        <pc:docMk/>
      </pc:docMkLst>
      <pc:sldChg chg="addSp delSp modSp mod">
        <pc:chgData name="Fon-Wan Chan" userId="651a3ca9-5bdf-4397-8f64-c299f5bce597" providerId="ADAL" clId="{36857A90-A462-4E3F-A5BD-8294A54A604F}" dt="2024-02-13T15:40:43.177" v="85" actId="26606"/>
        <pc:sldMkLst>
          <pc:docMk/>
          <pc:sldMk cId="1303183668" sldId="260"/>
        </pc:sldMkLst>
      </pc:sldChg>
      <pc:sldChg chg="modSp mod">
        <pc:chgData name="Fon-Wan Chan" userId="651a3ca9-5bdf-4397-8f64-c299f5bce597" providerId="ADAL" clId="{36857A90-A462-4E3F-A5BD-8294A54A604F}" dt="2024-02-13T15:50:26.099" v="261" actId="20577"/>
        <pc:sldMkLst>
          <pc:docMk/>
          <pc:sldMk cId="1872987686" sldId="265"/>
        </pc:sldMkLst>
      </pc:sldChg>
      <pc:sldChg chg="modSp mod">
        <pc:chgData name="Fon-Wan Chan" userId="651a3ca9-5bdf-4397-8f64-c299f5bce597" providerId="ADAL" clId="{36857A90-A462-4E3F-A5BD-8294A54A604F}" dt="2024-02-13T15:42:16.508" v="185" actId="20577"/>
        <pc:sldMkLst>
          <pc:docMk/>
          <pc:sldMk cId="59059031" sldId="268"/>
        </pc:sldMkLst>
      </pc:sldChg>
      <pc:sldChg chg="addSp delSp modSp del mod">
        <pc:chgData name="Fon-Wan Chan" userId="651a3ca9-5bdf-4397-8f64-c299f5bce597" providerId="ADAL" clId="{36857A90-A462-4E3F-A5BD-8294A54A604F}" dt="2024-02-13T15:39:36.505" v="79" actId="47"/>
        <pc:sldMkLst>
          <pc:docMk/>
          <pc:sldMk cId="2357368979" sldId="269"/>
        </pc:sldMkLst>
      </pc:sldChg>
      <pc:sldChg chg="addSp delSp modSp del mod setBg">
        <pc:chgData name="Fon-Wan Chan" userId="651a3ca9-5bdf-4397-8f64-c299f5bce597" providerId="ADAL" clId="{36857A90-A462-4E3F-A5BD-8294A54A604F}" dt="2024-02-13T15:46:08.776" v="212" actId="47"/>
        <pc:sldMkLst>
          <pc:docMk/>
          <pc:sldMk cId="1381704947" sldId="270"/>
        </pc:sldMkLst>
      </pc:sldChg>
      <pc:sldChg chg="addSp modSp del mod setBg">
        <pc:chgData name="Fon-Wan Chan" userId="651a3ca9-5bdf-4397-8f64-c299f5bce597" providerId="ADAL" clId="{36857A90-A462-4E3F-A5BD-8294A54A604F}" dt="2024-02-13T15:43:15.985" v="197" actId="47"/>
        <pc:sldMkLst>
          <pc:docMk/>
          <pc:sldMk cId="3680608310" sldId="271"/>
        </pc:sldMkLst>
      </pc:sldChg>
      <pc:sldChg chg="addSp delSp modSp mod setBg">
        <pc:chgData name="Fon-Wan Chan" userId="651a3ca9-5bdf-4397-8f64-c299f5bce597" providerId="ADAL" clId="{36857A90-A462-4E3F-A5BD-8294A54A604F}" dt="2024-02-13T15:47:32.987" v="225" actId="20577"/>
        <pc:sldMkLst>
          <pc:docMk/>
          <pc:sldMk cId="3750059296" sldId="272"/>
        </pc:sldMkLst>
      </pc:sldChg>
      <pc:sldChg chg="addSp new mod">
        <pc:chgData name="Fon-Wan Chan" userId="651a3ca9-5bdf-4397-8f64-c299f5bce597" providerId="ADAL" clId="{36857A90-A462-4E3F-A5BD-8294A54A604F}" dt="2024-02-08T10:01:35.938" v="65" actId="22"/>
        <pc:sldMkLst>
          <pc:docMk/>
          <pc:sldMk cId="1168334616" sldId="273"/>
        </pc:sldMkLst>
      </pc:sldChg>
      <pc:sldChg chg="addSp new mod">
        <pc:chgData name="Fon-Wan Chan" userId="651a3ca9-5bdf-4397-8f64-c299f5bce597" providerId="ADAL" clId="{36857A90-A462-4E3F-A5BD-8294A54A604F}" dt="2024-02-08T10:02:01.810" v="67" actId="22"/>
        <pc:sldMkLst>
          <pc:docMk/>
          <pc:sldMk cId="4102593880" sldId="274"/>
        </pc:sldMkLst>
      </pc:sldChg>
      <pc:sldChg chg="addSp new mod">
        <pc:chgData name="Fon-Wan Chan" userId="651a3ca9-5bdf-4397-8f64-c299f5bce597" providerId="ADAL" clId="{36857A90-A462-4E3F-A5BD-8294A54A604F}" dt="2024-02-08T10:02:19.219" v="69" actId="22"/>
        <pc:sldMkLst>
          <pc:docMk/>
          <pc:sldMk cId="1238845230" sldId="275"/>
        </pc:sldMkLst>
      </pc:sldChg>
      <pc:sldChg chg="addSp new mod">
        <pc:chgData name="Fon-Wan Chan" userId="651a3ca9-5bdf-4397-8f64-c299f5bce597" providerId="ADAL" clId="{36857A90-A462-4E3F-A5BD-8294A54A604F}" dt="2024-02-08T10:02:59.505" v="71" actId="22"/>
        <pc:sldMkLst>
          <pc:docMk/>
          <pc:sldMk cId="1535967453" sldId="276"/>
        </pc:sldMkLst>
      </pc:sldChg>
      <pc:sldChg chg="delSp modSp add mod setBg delDesignElem">
        <pc:chgData name="Fon-Wan Chan" userId="651a3ca9-5bdf-4397-8f64-c299f5bce597" providerId="ADAL" clId="{36857A90-A462-4E3F-A5BD-8294A54A604F}" dt="2024-02-13T15:47:17.946" v="222"/>
        <pc:sldMkLst>
          <pc:docMk/>
          <pc:sldMk cId="437893613" sldId="277"/>
        </pc:sldMkLst>
      </pc:sldChg>
      <pc:sldChg chg="modSp add mod">
        <pc:chgData name="Fon-Wan Chan" userId="651a3ca9-5bdf-4397-8f64-c299f5bce597" providerId="ADAL" clId="{36857A90-A462-4E3F-A5BD-8294A54A604F}" dt="2024-02-13T15:45:46.365" v="211"/>
        <pc:sldMkLst>
          <pc:docMk/>
          <pc:sldMk cId="2513734244" sldId="278"/>
        </pc:sldMkLst>
      </pc:sldChg>
      <pc:sldChg chg="delSp add del setBg delDesignElem">
        <pc:chgData name="Fon-Wan Chan" userId="651a3ca9-5bdf-4397-8f64-c299f5bce597" providerId="ADAL" clId="{36857A90-A462-4E3F-A5BD-8294A54A604F}" dt="2024-02-13T15:42:54.647" v="194" actId="47"/>
        <pc:sldMkLst>
          <pc:docMk/>
          <pc:sldMk cId="3280865253" sldId="278"/>
        </pc:sldMkLst>
      </pc:sldChg>
      <pc:sldChg chg="modSp add">
        <pc:chgData name="Fon-Wan Chan" userId="651a3ca9-5bdf-4397-8f64-c299f5bce597" providerId="ADAL" clId="{36857A90-A462-4E3F-A5BD-8294A54A604F}" dt="2024-02-13T15:48:50.276" v="248"/>
        <pc:sldMkLst>
          <pc:docMk/>
          <pc:sldMk cId="4014403183" sldId="279"/>
        </pc:sldMkLst>
      </pc:sldChg>
      <pc:sldChg chg="addSp delSp modSp new mod">
        <pc:chgData name="Fon-Wan Chan" userId="651a3ca9-5bdf-4397-8f64-c299f5bce597" providerId="ADAL" clId="{36857A90-A462-4E3F-A5BD-8294A54A604F}" dt="2024-02-15T10:46:02.631" v="356" actId="20577"/>
        <pc:sldMkLst>
          <pc:docMk/>
          <pc:sldMk cId="2835509421" sldId="280"/>
        </pc:sldMkLst>
      </pc:sldChg>
    </pc:docChg>
  </pc:docChgLst>
  <pc:docChgLst>
    <pc:chgData name="Fon-Wan Chan" userId="651a3ca9-5bdf-4397-8f64-c299f5bce597" providerId="ADAL" clId="{A4554468-B532-44B9-A656-D57495BF5410}"/>
    <pc:docChg chg="custSel addSld modSld">
      <pc:chgData name="Fon-Wan Chan" userId="651a3ca9-5bdf-4397-8f64-c299f5bce597" providerId="ADAL" clId="{A4554468-B532-44B9-A656-D57495BF5410}" dt="2025-01-28T10:24:20.779" v="413" actId="20577"/>
      <pc:docMkLst>
        <pc:docMk/>
      </pc:docMkLst>
      <pc:sldChg chg="modSp mod">
        <pc:chgData name="Fon-Wan Chan" userId="651a3ca9-5bdf-4397-8f64-c299f5bce597" providerId="ADAL" clId="{A4554468-B532-44B9-A656-D57495BF5410}" dt="2025-01-22T09:27:47.022" v="389" actId="20577"/>
        <pc:sldMkLst>
          <pc:docMk/>
          <pc:sldMk cId="1149486212" sldId="289"/>
        </pc:sldMkLst>
      </pc:sldChg>
      <pc:sldChg chg="modSp mod">
        <pc:chgData name="Fon-Wan Chan" userId="651a3ca9-5bdf-4397-8f64-c299f5bce597" providerId="ADAL" clId="{A4554468-B532-44B9-A656-D57495BF5410}" dt="2025-01-22T09:05:38.083" v="214" actId="20577"/>
        <pc:sldMkLst>
          <pc:docMk/>
          <pc:sldMk cId="2203259887" sldId="290"/>
        </pc:sldMkLst>
      </pc:sldChg>
      <pc:sldChg chg="modSp new mod">
        <pc:chgData name="Fon-Wan Chan" userId="651a3ca9-5bdf-4397-8f64-c299f5bce597" providerId="ADAL" clId="{A4554468-B532-44B9-A656-D57495BF5410}" dt="2025-01-28T10:24:20.779" v="413" actId="20577"/>
        <pc:sldMkLst>
          <pc:docMk/>
          <pc:sldMk cId="1729518196" sldId="291"/>
        </pc:sldMkLst>
      </pc:sldChg>
    </pc:docChg>
  </pc:docChgLst>
  <pc:docChgLst>
    <pc:chgData name="Fon-Wan Chan" userId="651a3ca9-5bdf-4397-8f64-c299f5bce597" providerId="ADAL" clId="{17A13813-E5A6-49DD-810B-D45B1CF85835}"/>
    <pc:docChg chg="undo custSel addSld delSld modSld sldOrd">
      <pc:chgData name="Fon-Wan Chan" userId="651a3ca9-5bdf-4397-8f64-c299f5bce597" providerId="ADAL" clId="{17A13813-E5A6-49DD-810B-D45B1CF85835}" dt="2025-05-27T12:28:54.474" v="5376" actId="20577"/>
      <pc:docMkLst>
        <pc:docMk/>
      </pc:docMkLst>
      <pc:sldChg chg="modSp mod">
        <pc:chgData name="Fon-Wan Chan" userId="651a3ca9-5bdf-4397-8f64-c299f5bce597" providerId="ADAL" clId="{17A13813-E5A6-49DD-810B-D45B1CF85835}" dt="2025-05-27T09:34:28.379" v="232" actId="20577"/>
        <pc:sldMkLst>
          <pc:docMk/>
          <pc:sldMk cId="80317258" sldId="257"/>
        </pc:sldMkLst>
        <pc:spChg chg="mod">
          <ac:chgData name="Fon-Wan Chan" userId="651a3ca9-5bdf-4397-8f64-c299f5bce597" providerId="ADAL" clId="{17A13813-E5A6-49DD-810B-D45B1CF85835}" dt="2025-05-27T09:34:28.379" v="232" actId="20577"/>
          <ac:spMkLst>
            <pc:docMk/>
            <pc:sldMk cId="80317258" sldId="257"/>
            <ac:spMk id="3" creationId="{1F2DA0AA-E635-CCE0-C5B6-19C49081E007}"/>
          </ac:spMkLst>
        </pc:spChg>
      </pc:sldChg>
      <pc:sldChg chg="modSp mod">
        <pc:chgData name="Fon-Wan Chan" userId="651a3ca9-5bdf-4397-8f64-c299f5bce597" providerId="ADAL" clId="{17A13813-E5A6-49DD-810B-D45B1CF85835}" dt="2025-05-27T09:53:16.010" v="1269" actId="20577"/>
        <pc:sldMkLst>
          <pc:docMk/>
          <pc:sldMk cId="1872987686" sldId="265"/>
        </pc:sldMkLst>
        <pc:spChg chg="mod">
          <ac:chgData name="Fon-Wan Chan" userId="651a3ca9-5bdf-4397-8f64-c299f5bce597" providerId="ADAL" clId="{17A13813-E5A6-49DD-810B-D45B1CF85835}" dt="2025-05-27T09:53:16.010" v="1269" actId="20577"/>
          <ac:spMkLst>
            <pc:docMk/>
            <pc:sldMk cId="1872987686" sldId="265"/>
            <ac:spMk id="6" creationId="{A3C8B7E2-C910-051F-5E4C-4949FE06DC25}"/>
          </ac:spMkLst>
        </pc:spChg>
      </pc:sldChg>
      <pc:sldChg chg="modSp">
        <pc:chgData name="Fon-Wan Chan" userId="651a3ca9-5bdf-4397-8f64-c299f5bce597" providerId="ADAL" clId="{17A13813-E5A6-49DD-810B-D45B1CF85835}" dt="2025-05-27T09:32:19.776" v="159" actId="20577"/>
        <pc:sldMkLst>
          <pc:docMk/>
          <pc:sldMk cId="4014403183" sldId="279"/>
        </pc:sldMkLst>
        <pc:graphicFrameChg chg="mod">
          <ac:chgData name="Fon-Wan Chan" userId="651a3ca9-5bdf-4397-8f64-c299f5bce597" providerId="ADAL" clId="{17A13813-E5A6-49DD-810B-D45B1CF85835}" dt="2025-05-27T09:32:19.776" v="159" actId="20577"/>
          <ac:graphicFrameMkLst>
            <pc:docMk/>
            <pc:sldMk cId="4014403183" sldId="279"/>
            <ac:graphicFrameMk id="11" creationId="{9032BF70-E169-7FD2-CD29-432758A0D957}"/>
          </ac:graphicFrameMkLst>
        </pc:graphicFrameChg>
      </pc:sldChg>
      <pc:sldChg chg="modSp new mod">
        <pc:chgData name="Fon-Wan Chan" userId="651a3ca9-5bdf-4397-8f64-c299f5bce597" providerId="ADAL" clId="{17A13813-E5A6-49DD-810B-D45B1CF85835}" dt="2025-05-27T09:50:37.072" v="1175" actId="20577"/>
        <pc:sldMkLst>
          <pc:docMk/>
          <pc:sldMk cId="1387703470" sldId="292"/>
        </pc:sldMkLst>
        <pc:spChg chg="mod">
          <ac:chgData name="Fon-Wan Chan" userId="651a3ca9-5bdf-4397-8f64-c299f5bce597" providerId="ADAL" clId="{17A13813-E5A6-49DD-810B-D45B1CF85835}" dt="2025-05-27T09:40:42.814" v="311" actId="5793"/>
          <ac:spMkLst>
            <pc:docMk/>
            <pc:sldMk cId="1387703470" sldId="292"/>
            <ac:spMk id="2" creationId="{92E63E37-3D17-1546-F0E5-CC918DE72FCC}"/>
          </ac:spMkLst>
        </pc:spChg>
        <pc:spChg chg="mod">
          <ac:chgData name="Fon-Wan Chan" userId="651a3ca9-5bdf-4397-8f64-c299f5bce597" providerId="ADAL" clId="{17A13813-E5A6-49DD-810B-D45B1CF85835}" dt="2025-05-27T09:50:37.072" v="1175" actId="20577"/>
          <ac:spMkLst>
            <pc:docMk/>
            <pc:sldMk cId="1387703470" sldId="292"/>
            <ac:spMk id="3" creationId="{14026702-8C3D-AF06-E155-0E618E39EEDE}"/>
          </ac:spMkLst>
        </pc:spChg>
      </pc:sldChg>
      <pc:sldChg chg="addSp delSp modSp add mod">
        <pc:chgData name="Fon-Wan Chan" userId="651a3ca9-5bdf-4397-8f64-c299f5bce597" providerId="ADAL" clId="{17A13813-E5A6-49DD-810B-D45B1CF85835}" dt="2025-05-27T10:52:22.683" v="1322" actId="20577"/>
        <pc:sldMkLst>
          <pc:docMk/>
          <pc:sldMk cId="2488456288" sldId="293"/>
        </pc:sldMkLst>
        <pc:spChg chg="del">
          <ac:chgData name="Fon-Wan Chan" userId="651a3ca9-5bdf-4397-8f64-c299f5bce597" providerId="ADAL" clId="{17A13813-E5A6-49DD-810B-D45B1CF85835}" dt="2025-05-27T10:50:56.851" v="1298" actId="478"/>
          <ac:spMkLst>
            <pc:docMk/>
            <pc:sldMk cId="2488456288" sldId="293"/>
            <ac:spMk id="2" creationId="{08ECD7B5-664B-DDA3-44D0-467E4C934856}"/>
          </ac:spMkLst>
        </pc:spChg>
        <pc:spChg chg="mod">
          <ac:chgData name="Fon-Wan Chan" userId="651a3ca9-5bdf-4397-8f64-c299f5bce597" providerId="ADAL" clId="{17A13813-E5A6-49DD-810B-D45B1CF85835}" dt="2025-05-27T10:52:22.683" v="1322" actId="20577"/>
          <ac:spMkLst>
            <pc:docMk/>
            <pc:sldMk cId="2488456288" sldId="293"/>
            <ac:spMk id="3" creationId="{79FCBAB5-2B18-61DD-E2A6-9FA3E9A83960}"/>
          </ac:spMkLst>
        </pc:spChg>
        <pc:spChg chg="add del mod">
          <ac:chgData name="Fon-Wan Chan" userId="651a3ca9-5bdf-4397-8f64-c299f5bce597" providerId="ADAL" clId="{17A13813-E5A6-49DD-810B-D45B1CF85835}" dt="2025-05-27T10:50:58.918" v="1299" actId="478"/>
          <ac:spMkLst>
            <pc:docMk/>
            <pc:sldMk cId="2488456288" sldId="293"/>
            <ac:spMk id="5" creationId="{B4958B97-B6BA-98FC-F831-C1BBA4FA0508}"/>
          </ac:spMkLst>
        </pc:spChg>
      </pc:sldChg>
      <pc:sldChg chg="addSp modSp add mod">
        <pc:chgData name="Fon-Wan Chan" userId="651a3ca9-5bdf-4397-8f64-c299f5bce597" providerId="ADAL" clId="{17A13813-E5A6-49DD-810B-D45B1CF85835}" dt="2025-05-27T11:10:47.262" v="3748" actId="113"/>
        <pc:sldMkLst>
          <pc:docMk/>
          <pc:sldMk cId="902059938" sldId="294"/>
        </pc:sldMkLst>
        <pc:spChg chg="add mod">
          <ac:chgData name="Fon-Wan Chan" userId="651a3ca9-5bdf-4397-8f64-c299f5bce597" providerId="ADAL" clId="{17A13813-E5A6-49DD-810B-D45B1CF85835}" dt="2025-05-27T10:54:16.979" v="1335" actId="2085"/>
          <ac:spMkLst>
            <pc:docMk/>
            <pc:sldMk cId="902059938" sldId="294"/>
            <ac:spMk id="2" creationId="{1FB2E5E9-5C66-39B5-3A97-B7B2E745F5AE}"/>
          </ac:spMkLst>
        </pc:spChg>
        <pc:spChg chg="mod">
          <ac:chgData name="Fon-Wan Chan" userId="651a3ca9-5bdf-4397-8f64-c299f5bce597" providerId="ADAL" clId="{17A13813-E5A6-49DD-810B-D45B1CF85835}" dt="2025-05-27T10:52:40.844" v="1328" actId="6549"/>
          <ac:spMkLst>
            <pc:docMk/>
            <pc:sldMk cId="902059938" sldId="294"/>
            <ac:spMk id="3" creationId="{19DC3A5C-9BC3-C92A-A0B2-EAC64287F8F6}"/>
          </ac:spMkLst>
        </pc:spChg>
        <pc:spChg chg="add mod">
          <ac:chgData name="Fon-Wan Chan" userId="651a3ca9-5bdf-4397-8f64-c299f5bce597" providerId="ADAL" clId="{17A13813-E5A6-49DD-810B-D45B1CF85835}" dt="2025-05-27T10:54:27.761" v="1338" actId="14100"/>
          <ac:spMkLst>
            <pc:docMk/>
            <pc:sldMk cId="902059938" sldId="294"/>
            <ac:spMk id="4" creationId="{0259C944-E5FA-3022-5325-FCD2B93C4EAC}"/>
          </ac:spMkLst>
        </pc:spChg>
        <pc:spChg chg="add mod">
          <ac:chgData name="Fon-Wan Chan" userId="651a3ca9-5bdf-4397-8f64-c299f5bce597" providerId="ADAL" clId="{17A13813-E5A6-49DD-810B-D45B1CF85835}" dt="2025-05-27T11:10:47.262" v="3748" actId="113"/>
          <ac:spMkLst>
            <pc:docMk/>
            <pc:sldMk cId="902059938" sldId="294"/>
            <ac:spMk id="6" creationId="{0F94D4EE-5A52-D21A-6FC8-3A862214F532}"/>
          </ac:spMkLst>
        </pc:spChg>
        <pc:graphicFrameChg chg="add mod modGraphic">
          <ac:chgData name="Fon-Wan Chan" userId="651a3ca9-5bdf-4397-8f64-c299f5bce597" providerId="ADAL" clId="{17A13813-E5A6-49DD-810B-D45B1CF85835}" dt="2025-05-27T11:10:35.224" v="3746" actId="20577"/>
          <ac:graphicFrameMkLst>
            <pc:docMk/>
            <pc:sldMk cId="902059938" sldId="294"/>
            <ac:graphicFrameMk id="5" creationId="{60970BAC-8A6E-7406-036B-2D2C90596526}"/>
          </ac:graphicFrameMkLst>
        </pc:graphicFrameChg>
      </pc:sldChg>
      <pc:sldChg chg="addSp delSp modSp add mod ord">
        <pc:chgData name="Fon-Wan Chan" userId="651a3ca9-5bdf-4397-8f64-c299f5bce597" providerId="ADAL" clId="{17A13813-E5A6-49DD-810B-D45B1CF85835}" dt="2025-05-27T12:28:54.474" v="5376" actId="20577"/>
        <pc:sldMkLst>
          <pc:docMk/>
          <pc:sldMk cId="2178835069" sldId="295"/>
        </pc:sldMkLst>
        <pc:spChg chg="add mod">
          <ac:chgData name="Fon-Wan Chan" userId="651a3ca9-5bdf-4397-8f64-c299f5bce597" providerId="ADAL" clId="{17A13813-E5A6-49DD-810B-D45B1CF85835}" dt="2025-05-27T12:06:14.288" v="4042" actId="14100"/>
          <ac:spMkLst>
            <pc:docMk/>
            <pc:sldMk cId="2178835069" sldId="295"/>
            <ac:spMk id="2" creationId="{399652D7-34EC-FB69-8E12-D4EBC85300C6}"/>
          </ac:spMkLst>
        </pc:spChg>
        <pc:spChg chg="mod">
          <ac:chgData name="Fon-Wan Chan" userId="651a3ca9-5bdf-4397-8f64-c299f5bce597" providerId="ADAL" clId="{17A13813-E5A6-49DD-810B-D45B1CF85835}" dt="2025-05-27T12:24:56.712" v="5266" actId="20577"/>
          <ac:spMkLst>
            <pc:docMk/>
            <pc:sldMk cId="2178835069" sldId="295"/>
            <ac:spMk id="3" creationId="{3ADA9EBB-A015-8736-A35A-C5C3B6BDEACE}"/>
          </ac:spMkLst>
        </pc:spChg>
        <pc:spChg chg="add mod">
          <ac:chgData name="Fon-Wan Chan" userId="651a3ca9-5bdf-4397-8f64-c299f5bce597" providerId="ADAL" clId="{17A13813-E5A6-49DD-810B-D45B1CF85835}" dt="2025-05-27T10:55:31.396" v="1351" actId="207"/>
          <ac:spMkLst>
            <pc:docMk/>
            <pc:sldMk cId="2178835069" sldId="295"/>
            <ac:spMk id="4" creationId="{6B8F738D-8352-D96D-7890-532BD01F5D11}"/>
          </ac:spMkLst>
        </pc:spChg>
        <pc:spChg chg="add del mod">
          <ac:chgData name="Fon-Wan Chan" userId="651a3ca9-5bdf-4397-8f64-c299f5bce597" providerId="ADAL" clId="{17A13813-E5A6-49DD-810B-D45B1CF85835}" dt="2025-05-27T11:11:58.151" v="3749" actId="478"/>
          <ac:spMkLst>
            <pc:docMk/>
            <pc:sldMk cId="2178835069" sldId="295"/>
            <ac:spMk id="5" creationId="{36A5057C-26C1-0A5E-326C-89C74F2EB8BF}"/>
          </ac:spMkLst>
        </pc:spChg>
        <pc:spChg chg="add mod">
          <ac:chgData name="Fon-Wan Chan" userId="651a3ca9-5bdf-4397-8f64-c299f5bce597" providerId="ADAL" clId="{17A13813-E5A6-49DD-810B-D45B1CF85835}" dt="2025-05-27T12:28:54.474" v="5376" actId="20577"/>
          <ac:spMkLst>
            <pc:docMk/>
            <pc:sldMk cId="2178835069" sldId="295"/>
            <ac:spMk id="6" creationId="{9575CC91-F455-13C2-B5DE-FE14E47441E5}"/>
          </ac:spMkLst>
        </pc:spChg>
      </pc:sldChg>
      <pc:sldChg chg="add del">
        <pc:chgData name="Fon-Wan Chan" userId="651a3ca9-5bdf-4397-8f64-c299f5bce597" providerId="ADAL" clId="{17A13813-E5A6-49DD-810B-D45B1CF85835}" dt="2025-05-27T10:54:40.697" v="1340" actId="47"/>
        <pc:sldMkLst>
          <pc:docMk/>
          <pc:sldMk cId="2621506834" sldId="295"/>
        </pc:sldMkLst>
      </pc:sldChg>
      <pc:sldChg chg="addSp delSp modSp add mod">
        <pc:chgData name="Fon-Wan Chan" userId="651a3ca9-5bdf-4397-8f64-c299f5bce597" providerId="ADAL" clId="{17A13813-E5A6-49DD-810B-D45B1CF85835}" dt="2025-05-27T11:12:01.397" v="3750" actId="478"/>
        <pc:sldMkLst>
          <pc:docMk/>
          <pc:sldMk cId="1684071946" sldId="296"/>
        </pc:sldMkLst>
        <pc:spChg chg="mod">
          <ac:chgData name="Fon-Wan Chan" userId="651a3ca9-5bdf-4397-8f64-c299f5bce597" providerId="ADAL" clId="{17A13813-E5A6-49DD-810B-D45B1CF85835}" dt="2025-05-27T10:55:43.048" v="1353" actId="14100"/>
          <ac:spMkLst>
            <pc:docMk/>
            <pc:sldMk cId="1684071946" sldId="296"/>
            <ac:spMk id="2" creationId="{3AF80260-311E-A891-E92E-B7FC7646FA52}"/>
          </ac:spMkLst>
        </pc:spChg>
        <pc:spChg chg="mod">
          <ac:chgData name="Fon-Wan Chan" userId="651a3ca9-5bdf-4397-8f64-c299f5bce597" providerId="ADAL" clId="{17A13813-E5A6-49DD-810B-D45B1CF85835}" dt="2025-05-27T10:55:47.744" v="1354" actId="14100"/>
          <ac:spMkLst>
            <pc:docMk/>
            <pc:sldMk cId="1684071946" sldId="296"/>
            <ac:spMk id="4" creationId="{9B37615D-3233-3015-14B6-6A4BAF3C715B}"/>
          </ac:spMkLst>
        </pc:spChg>
        <pc:spChg chg="add del mod">
          <ac:chgData name="Fon-Wan Chan" userId="651a3ca9-5bdf-4397-8f64-c299f5bce597" providerId="ADAL" clId="{17A13813-E5A6-49DD-810B-D45B1CF85835}" dt="2025-05-27T11:12:01.397" v="3750" actId="478"/>
          <ac:spMkLst>
            <pc:docMk/>
            <pc:sldMk cId="1684071946" sldId="296"/>
            <ac:spMk id="5" creationId="{B2CE8CFF-FACF-B8DA-C17B-EE10F89335B7}"/>
          </ac:spMkLst>
        </pc:spChg>
      </pc:sldChg>
      <pc:sldChg chg="modSp add mod ord">
        <pc:chgData name="Fon-Wan Chan" userId="651a3ca9-5bdf-4397-8f64-c299f5bce597" providerId="ADAL" clId="{17A13813-E5A6-49DD-810B-D45B1CF85835}" dt="2025-05-27T12:24:48.050" v="5231" actId="14100"/>
        <pc:sldMkLst>
          <pc:docMk/>
          <pc:sldMk cId="2853269998" sldId="297"/>
        </pc:sldMkLst>
        <pc:spChg chg="mod">
          <ac:chgData name="Fon-Wan Chan" userId="651a3ca9-5bdf-4397-8f64-c299f5bce597" providerId="ADAL" clId="{17A13813-E5A6-49DD-810B-D45B1CF85835}" dt="2025-05-27T12:24:48.050" v="5231" actId="14100"/>
          <ac:spMkLst>
            <pc:docMk/>
            <pc:sldMk cId="2853269998" sldId="297"/>
            <ac:spMk id="2" creationId="{533F9CAD-46D7-0D7F-C731-03DE4C236195}"/>
          </ac:spMkLst>
        </pc:spChg>
        <pc:spChg chg="mod">
          <ac:chgData name="Fon-Wan Chan" userId="651a3ca9-5bdf-4397-8f64-c299f5bce597" providerId="ADAL" clId="{17A13813-E5A6-49DD-810B-D45B1CF85835}" dt="2025-05-27T12:24:43.765" v="5230" actId="20577"/>
          <ac:spMkLst>
            <pc:docMk/>
            <pc:sldMk cId="2853269998" sldId="297"/>
            <ac:spMk id="3" creationId="{180BA677-048A-BE3D-A406-CF4E6034401A}"/>
          </ac:spMkLst>
        </pc:spChg>
        <pc:spChg chg="mod">
          <ac:chgData name="Fon-Wan Chan" userId="651a3ca9-5bdf-4397-8f64-c299f5bce597" providerId="ADAL" clId="{17A13813-E5A6-49DD-810B-D45B1CF85835}" dt="2025-05-27T12:06:26.560" v="4045" actId="14100"/>
          <ac:spMkLst>
            <pc:docMk/>
            <pc:sldMk cId="2853269998" sldId="297"/>
            <ac:spMk id="4" creationId="{97A29B21-210C-16D8-D051-7E4F3F0DCC38}"/>
          </ac:spMkLst>
        </pc:spChg>
        <pc:spChg chg="mod">
          <ac:chgData name="Fon-Wan Chan" userId="651a3ca9-5bdf-4397-8f64-c299f5bce597" providerId="ADAL" clId="{17A13813-E5A6-49DD-810B-D45B1CF85835}" dt="2025-05-27T12:24:33.499" v="5227" actId="20577"/>
          <ac:spMkLst>
            <pc:docMk/>
            <pc:sldMk cId="2853269998" sldId="297"/>
            <ac:spMk id="6" creationId="{BA22BB18-3E21-A1CD-8958-6CD2CE04286F}"/>
          </ac:spMkLst>
        </pc:spChg>
      </pc:sldChg>
      <pc:sldChg chg="modSp add mod">
        <pc:chgData name="Fon-Wan Chan" userId="651a3ca9-5bdf-4397-8f64-c299f5bce597" providerId="ADAL" clId="{17A13813-E5A6-49DD-810B-D45B1CF85835}" dt="2025-05-27T12:26:16.981" v="5277" actId="20577"/>
        <pc:sldMkLst>
          <pc:docMk/>
          <pc:sldMk cId="2062181186" sldId="298"/>
        </pc:sldMkLst>
        <pc:spChg chg="mod">
          <ac:chgData name="Fon-Wan Chan" userId="651a3ca9-5bdf-4397-8f64-c299f5bce597" providerId="ADAL" clId="{17A13813-E5A6-49DD-810B-D45B1CF85835}" dt="2025-05-27T12:25:08.693" v="5268" actId="14100"/>
          <ac:spMkLst>
            <pc:docMk/>
            <pc:sldMk cId="2062181186" sldId="298"/>
            <ac:spMk id="2" creationId="{0961FE5D-69F9-6182-3F98-14C7B462C8B8}"/>
          </ac:spMkLst>
        </pc:spChg>
        <pc:spChg chg="mod">
          <ac:chgData name="Fon-Wan Chan" userId="651a3ca9-5bdf-4397-8f64-c299f5bce597" providerId="ADAL" clId="{17A13813-E5A6-49DD-810B-D45B1CF85835}" dt="2025-05-27T12:25:12.785" v="5269" actId="14100"/>
          <ac:spMkLst>
            <pc:docMk/>
            <pc:sldMk cId="2062181186" sldId="298"/>
            <ac:spMk id="4" creationId="{84FC32E6-97EC-0F8B-C128-870BBD835FA0}"/>
          </ac:spMkLst>
        </pc:spChg>
        <pc:spChg chg="mod">
          <ac:chgData name="Fon-Wan Chan" userId="651a3ca9-5bdf-4397-8f64-c299f5bce597" providerId="ADAL" clId="{17A13813-E5A6-49DD-810B-D45B1CF85835}" dt="2025-05-27T12:26:16.981" v="5277" actId="20577"/>
          <ac:spMkLst>
            <pc:docMk/>
            <pc:sldMk cId="2062181186" sldId="298"/>
            <ac:spMk id="6" creationId="{57F69FAC-ABFF-D000-6F23-C3991E744D84}"/>
          </ac:spMkLst>
        </pc:spChg>
      </pc:sldChg>
    </pc:docChg>
  </pc:docChgLst>
  <pc:docChgLst>
    <pc:chgData name="Fon-Wan Chan" userId="651a3ca9-5bdf-4397-8f64-c299f5bce597" providerId="ADAL" clId="{4B6C49F2-D40D-4E67-826F-DD8D1BC6D06C}"/>
    <pc:docChg chg="undo custSel addSld delSld modSld sldOrd">
      <pc:chgData name="Fon-Wan Chan" userId="651a3ca9-5bdf-4397-8f64-c299f5bce597" providerId="ADAL" clId="{4B6C49F2-D40D-4E67-826F-DD8D1BC6D06C}" dt="2024-08-20T11:14:17.421" v="683"/>
      <pc:docMkLst>
        <pc:docMk/>
      </pc:docMkLst>
      <pc:sldChg chg="del">
        <pc:chgData name="Fon-Wan Chan" userId="651a3ca9-5bdf-4397-8f64-c299f5bce597" providerId="ADAL" clId="{4B6C49F2-D40D-4E67-826F-DD8D1BC6D06C}" dt="2024-08-20T09:49:19.445" v="0" actId="47"/>
        <pc:sldMkLst>
          <pc:docMk/>
          <pc:sldMk cId="3691333534" sldId="267"/>
        </pc:sldMkLst>
      </pc:sldChg>
      <pc:sldChg chg="addSp delSp modSp mod">
        <pc:chgData name="Fon-Wan Chan" userId="651a3ca9-5bdf-4397-8f64-c299f5bce597" providerId="ADAL" clId="{4B6C49F2-D40D-4E67-826F-DD8D1BC6D06C}" dt="2024-08-20T09:52:40.071" v="21" actId="12"/>
        <pc:sldMkLst>
          <pc:docMk/>
          <pc:sldMk cId="3750059296" sldId="272"/>
        </pc:sldMkLst>
      </pc:sldChg>
      <pc:sldChg chg="modSp">
        <pc:chgData name="Fon-Wan Chan" userId="651a3ca9-5bdf-4397-8f64-c299f5bce597" providerId="ADAL" clId="{4B6C49F2-D40D-4E67-826F-DD8D1BC6D06C}" dt="2024-08-20T11:12:37.413" v="611"/>
        <pc:sldMkLst>
          <pc:docMk/>
          <pc:sldMk cId="2513734244" sldId="278"/>
        </pc:sldMkLst>
      </pc:sldChg>
      <pc:sldChg chg="modSp">
        <pc:chgData name="Fon-Wan Chan" userId="651a3ca9-5bdf-4397-8f64-c299f5bce597" providerId="ADAL" clId="{4B6C49F2-D40D-4E67-826F-DD8D1BC6D06C}" dt="2024-08-20T11:08:53.257" v="496" actId="20577"/>
        <pc:sldMkLst>
          <pc:docMk/>
          <pc:sldMk cId="4014403183" sldId="279"/>
        </pc:sldMkLst>
      </pc:sldChg>
      <pc:sldChg chg="del">
        <pc:chgData name="Fon-Wan Chan" userId="651a3ca9-5bdf-4397-8f64-c299f5bce597" providerId="ADAL" clId="{4B6C49F2-D40D-4E67-826F-DD8D1BC6D06C}" dt="2024-08-20T09:49:21.175" v="1" actId="47"/>
        <pc:sldMkLst>
          <pc:docMk/>
          <pc:sldMk cId="3220042302" sldId="284"/>
        </pc:sldMkLst>
      </pc:sldChg>
      <pc:sldChg chg="addSp modSp new mod ord">
        <pc:chgData name="Fon-Wan Chan" userId="651a3ca9-5bdf-4397-8f64-c299f5bce597" providerId="ADAL" clId="{4B6C49F2-D40D-4E67-826F-DD8D1BC6D06C}" dt="2024-08-20T11:10:24.941" v="528" actId="122"/>
        <pc:sldMkLst>
          <pc:docMk/>
          <pc:sldMk cId="281125401" sldId="286"/>
        </pc:sldMkLst>
      </pc:sldChg>
      <pc:sldChg chg="modSp add mod">
        <pc:chgData name="Fon-Wan Chan" userId="651a3ca9-5bdf-4397-8f64-c299f5bce597" providerId="ADAL" clId="{4B6C49F2-D40D-4E67-826F-DD8D1BC6D06C}" dt="2024-08-20T11:10:21.743" v="527" actId="122"/>
        <pc:sldMkLst>
          <pc:docMk/>
          <pc:sldMk cId="4235103738" sldId="287"/>
        </pc:sldMkLst>
      </pc:sldChg>
      <pc:sldChg chg="modSp add mod ord">
        <pc:chgData name="Fon-Wan Chan" userId="651a3ca9-5bdf-4397-8f64-c299f5bce597" providerId="ADAL" clId="{4B6C49F2-D40D-4E67-826F-DD8D1BC6D06C}" dt="2024-08-20T11:10:18.564" v="526" actId="122"/>
        <pc:sldMkLst>
          <pc:docMk/>
          <pc:sldMk cId="2837111847" sldId="288"/>
        </pc:sldMkLst>
      </pc:sldChg>
      <pc:sldChg chg="modSp add mod">
        <pc:chgData name="Fon-Wan Chan" userId="651a3ca9-5bdf-4397-8f64-c299f5bce597" providerId="ADAL" clId="{4B6C49F2-D40D-4E67-826F-DD8D1BC6D06C}" dt="2024-08-20T11:13:23.424" v="641" actId="20577"/>
        <pc:sldMkLst>
          <pc:docMk/>
          <pc:sldMk cId="1149486212" sldId="289"/>
        </pc:sldMkLst>
      </pc:sldChg>
      <pc:sldChg chg="add del">
        <pc:chgData name="Fon-Wan Chan" userId="651a3ca9-5bdf-4397-8f64-c299f5bce597" providerId="ADAL" clId="{4B6C49F2-D40D-4E67-826F-DD8D1BC6D06C}" dt="2024-08-20T11:12:49.575" v="613"/>
        <pc:sldMkLst>
          <pc:docMk/>
          <pc:sldMk cId="1791120044" sldId="290"/>
        </pc:sldMkLst>
      </pc:sldChg>
      <pc:sldChg chg="modSp add mod">
        <pc:chgData name="Fon-Wan Chan" userId="651a3ca9-5bdf-4397-8f64-c299f5bce597" providerId="ADAL" clId="{4B6C49F2-D40D-4E67-826F-DD8D1BC6D06C}" dt="2024-08-20T11:14:17.421" v="683"/>
        <pc:sldMkLst>
          <pc:docMk/>
          <pc:sldMk cId="2203259887" sldId="290"/>
        </pc:sldMkLst>
      </pc:sldChg>
      <pc:sldChg chg="addSp delSp add del mod">
        <pc:chgData name="Fon-Wan Chan" userId="651a3ca9-5bdf-4397-8f64-c299f5bce597" providerId="ADAL" clId="{4B6C49F2-D40D-4E67-826F-DD8D1BC6D06C}" dt="2024-08-20T09:53:45.511" v="25"/>
        <pc:sldMkLst>
          <pc:docMk/>
          <pc:sldMk cId="4247048251" sldId="2147482569"/>
        </pc:sldMkLst>
      </pc:sldChg>
    </pc:docChg>
  </pc:docChgLst>
  <pc:docChgLst>
    <pc:chgData name="Fon-Wan Chan" userId="651a3ca9-5bdf-4397-8f64-c299f5bce597" providerId="ADAL" clId="{6825F95B-6998-4B1C-A36F-B63CD24E1A03}"/>
    <pc:docChg chg="custSel modSld">
      <pc:chgData name="Fon-Wan Chan" userId="651a3ca9-5bdf-4397-8f64-c299f5bce597" providerId="ADAL" clId="{6825F95B-6998-4B1C-A36F-B63CD24E1A03}" dt="2023-10-25T12:57:55.027" v="218" actId="20577"/>
      <pc:docMkLst>
        <pc:docMk/>
      </pc:docMkLst>
      <pc:sldChg chg="modSp mod">
        <pc:chgData name="Fon-Wan Chan" userId="651a3ca9-5bdf-4397-8f64-c299f5bce597" providerId="ADAL" clId="{6825F95B-6998-4B1C-A36F-B63CD24E1A03}" dt="2023-10-25T12:57:55.027" v="218" actId="20577"/>
        <pc:sldMkLst>
          <pc:docMk/>
          <pc:sldMk cId="59059031" sldId="268"/>
        </pc:sldMkLst>
      </pc:sldChg>
    </pc:docChg>
  </pc:docChgLst>
  <pc:docChgLst>
    <pc:chgData name="Fon-Wan Chan" userId="651a3ca9-5bdf-4397-8f64-c299f5bce597" providerId="ADAL" clId="{94275C94-FB26-44F1-BCF6-26CA91CA34C2}"/>
    <pc:docChg chg="undo custSel addSld delSld modSld sldOrd">
      <pc:chgData name="Fon-Wan Chan" userId="651a3ca9-5bdf-4397-8f64-c299f5bce597" providerId="ADAL" clId="{94275C94-FB26-44F1-BCF6-26CA91CA34C2}" dt="2023-08-15T12:11:53.015" v="779" actId="26606"/>
      <pc:docMkLst>
        <pc:docMk/>
      </pc:docMkLst>
      <pc:sldChg chg="addSp delSp modSp mod setBg">
        <pc:chgData name="Fon-Wan Chan" userId="651a3ca9-5bdf-4397-8f64-c299f5bce597" providerId="ADAL" clId="{94275C94-FB26-44F1-BCF6-26CA91CA34C2}" dt="2023-08-15T11:53:03.625" v="357" actId="478"/>
        <pc:sldMkLst>
          <pc:docMk/>
          <pc:sldMk cId="1303183668" sldId="260"/>
        </pc:sldMkLst>
      </pc:sldChg>
      <pc:sldChg chg="delSp modSp mod ord">
        <pc:chgData name="Fon-Wan Chan" userId="651a3ca9-5bdf-4397-8f64-c299f5bce597" providerId="ADAL" clId="{94275C94-FB26-44F1-BCF6-26CA91CA34C2}" dt="2023-08-15T11:45:12.234" v="110"/>
        <pc:sldMkLst>
          <pc:docMk/>
          <pc:sldMk cId="1518388702" sldId="266"/>
        </pc:sldMkLst>
      </pc:sldChg>
      <pc:sldChg chg="modSp mod ord">
        <pc:chgData name="Fon-Wan Chan" userId="651a3ca9-5bdf-4397-8f64-c299f5bce597" providerId="ADAL" clId="{94275C94-FB26-44F1-BCF6-26CA91CA34C2}" dt="2023-08-15T11:45:26.525" v="151" actId="20577"/>
        <pc:sldMkLst>
          <pc:docMk/>
          <pc:sldMk cId="3691333534" sldId="267"/>
        </pc:sldMkLst>
      </pc:sldChg>
      <pc:sldChg chg="addSp delSp modSp mod setBg">
        <pc:chgData name="Fon-Wan Chan" userId="651a3ca9-5bdf-4397-8f64-c299f5bce597" providerId="ADAL" clId="{94275C94-FB26-44F1-BCF6-26CA91CA34C2}" dt="2023-08-15T11:51:53.671" v="354" actId="26606"/>
        <pc:sldMkLst>
          <pc:docMk/>
          <pc:sldMk cId="59059031" sldId="268"/>
        </pc:sldMkLst>
      </pc:sldChg>
      <pc:sldChg chg="addSp delSp modSp mod ord setBg">
        <pc:chgData name="Fon-Wan Chan" userId="651a3ca9-5bdf-4397-8f64-c299f5bce597" providerId="ADAL" clId="{94275C94-FB26-44F1-BCF6-26CA91CA34C2}" dt="2023-08-15T12:11:53.015" v="779" actId="26606"/>
        <pc:sldMkLst>
          <pc:docMk/>
          <pc:sldMk cId="2357368979" sldId="269"/>
        </pc:sldMkLst>
      </pc:sldChg>
      <pc:sldChg chg="ord">
        <pc:chgData name="Fon-Wan Chan" userId="651a3ca9-5bdf-4397-8f64-c299f5bce597" providerId="ADAL" clId="{94275C94-FB26-44F1-BCF6-26CA91CA34C2}" dt="2023-08-15T11:53:11.975" v="359"/>
        <pc:sldMkLst>
          <pc:docMk/>
          <pc:sldMk cId="1381704947" sldId="270"/>
        </pc:sldMkLst>
      </pc:sldChg>
      <pc:sldChg chg="modSp new del mod">
        <pc:chgData name="Fon-Wan Chan" userId="651a3ca9-5bdf-4397-8f64-c299f5bce597" providerId="ADAL" clId="{94275C94-FB26-44F1-BCF6-26CA91CA34C2}" dt="2023-08-15T11:52:46.718" v="355" actId="47"/>
        <pc:sldMkLst>
          <pc:docMk/>
          <pc:sldMk cId="779562362" sldId="271"/>
        </pc:sldMkLst>
      </pc:sldChg>
      <pc:sldChg chg="modSp add">
        <pc:chgData name="Fon-Wan Chan" userId="651a3ca9-5bdf-4397-8f64-c299f5bce597" providerId="ADAL" clId="{94275C94-FB26-44F1-BCF6-26CA91CA34C2}" dt="2023-08-15T11:54:14.366" v="369" actId="478"/>
        <pc:sldMkLst>
          <pc:docMk/>
          <pc:sldMk cId="3680608310" sldId="271"/>
        </pc:sldMkLst>
      </pc:sldChg>
      <pc:sldChg chg="addSp modSp add del mod ord setBg">
        <pc:chgData name="Fon-Wan Chan" userId="651a3ca9-5bdf-4397-8f64-c299f5bce597" providerId="ADAL" clId="{94275C94-FB26-44F1-BCF6-26CA91CA34C2}" dt="2023-08-15T11:56:17.010" v="395" actId="47"/>
        <pc:sldMkLst>
          <pc:docMk/>
          <pc:sldMk cId="187548911" sldId="272"/>
        </pc:sldMkLst>
      </pc:sldChg>
      <pc:sldChg chg="delSp modSp add mod setBg delDesignElem">
        <pc:chgData name="Fon-Wan Chan" userId="651a3ca9-5bdf-4397-8f64-c299f5bce597" providerId="ADAL" clId="{94275C94-FB26-44F1-BCF6-26CA91CA34C2}" dt="2023-08-15T12:01:25.331" v="778"/>
        <pc:sldMkLst>
          <pc:docMk/>
          <pc:sldMk cId="3750059296" sldId="272"/>
        </pc:sldMkLst>
      </pc:sldChg>
    </pc:docChg>
  </pc:docChgLst>
  <pc:docChgLst>
    <pc:chgData name="Fon-Wan Chan" userId="651a3ca9-5bdf-4397-8f64-c299f5bce597" providerId="ADAL" clId="{EE141573-4B2E-42BF-8112-F843E4CA3F97}"/>
    <pc:docChg chg="undo custSel addSld delSld modSld sldOrd">
      <pc:chgData name="Fon-Wan Chan" userId="651a3ca9-5bdf-4397-8f64-c299f5bce597" providerId="ADAL" clId="{EE141573-4B2E-42BF-8112-F843E4CA3F97}" dt="2023-07-07T15:05:38.491" v="11432" actId="5793"/>
      <pc:docMkLst>
        <pc:docMk/>
      </pc:docMkLst>
      <pc:sldChg chg="modSp new mod">
        <pc:chgData name="Fon-Wan Chan" userId="651a3ca9-5bdf-4397-8f64-c299f5bce597" providerId="ADAL" clId="{EE141573-4B2E-42BF-8112-F843E4CA3F97}" dt="2023-05-19T16:21:29.002" v="7"/>
        <pc:sldMkLst>
          <pc:docMk/>
          <pc:sldMk cId="2605509315" sldId="256"/>
        </pc:sldMkLst>
      </pc:sldChg>
      <pc:sldChg chg="modSp new mod">
        <pc:chgData name="Fon-Wan Chan" userId="651a3ca9-5bdf-4397-8f64-c299f5bce597" providerId="ADAL" clId="{EE141573-4B2E-42BF-8112-F843E4CA3F97}" dt="2023-07-06T14:38:10.993" v="7274" actId="5793"/>
        <pc:sldMkLst>
          <pc:docMk/>
          <pc:sldMk cId="80317258" sldId="257"/>
        </pc:sldMkLst>
      </pc:sldChg>
      <pc:sldChg chg="modSp new mod">
        <pc:chgData name="Fon-Wan Chan" userId="651a3ca9-5bdf-4397-8f64-c299f5bce597" providerId="ADAL" clId="{EE141573-4B2E-42BF-8112-F843E4CA3F97}" dt="2023-05-19T16:22:35.168" v="9"/>
        <pc:sldMkLst>
          <pc:docMk/>
          <pc:sldMk cId="1645065977" sldId="258"/>
        </pc:sldMkLst>
      </pc:sldChg>
      <pc:sldChg chg="addSp delSp modSp new del mod">
        <pc:chgData name="Fon-Wan Chan" userId="651a3ca9-5bdf-4397-8f64-c299f5bce597" providerId="ADAL" clId="{EE141573-4B2E-42BF-8112-F843E4CA3F97}" dt="2023-07-07T14:57:22.754" v="11342" actId="47"/>
        <pc:sldMkLst>
          <pc:docMk/>
          <pc:sldMk cId="2228824050" sldId="259"/>
        </pc:sldMkLst>
      </pc:sldChg>
      <pc:sldChg chg="modSp new mod ord">
        <pc:chgData name="Fon-Wan Chan" userId="651a3ca9-5bdf-4397-8f64-c299f5bce597" providerId="ADAL" clId="{EE141573-4B2E-42BF-8112-F843E4CA3F97}" dt="2023-07-06T15:02:27.996" v="8486"/>
        <pc:sldMkLst>
          <pc:docMk/>
          <pc:sldMk cId="1303183668" sldId="260"/>
        </pc:sldMkLst>
      </pc:sldChg>
      <pc:sldChg chg="addSp delSp modSp new mod ord">
        <pc:chgData name="Fon-Wan Chan" userId="651a3ca9-5bdf-4397-8f64-c299f5bce597" providerId="ADAL" clId="{EE141573-4B2E-42BF-8112-F843E4CA3F97}" dt="2023-07-06T15:06:50.095" v="8601"/>
        <pc:sldMkLst>
          <pc:docMk/>
          <pc:sldMk cId="824681109" sldId="261"/>
        </pc:sldMkLst>
      </pc:sldChg>
      <pc:sldChg chg="addSp delSp modSp new mod ord">
        <pc:chgData name="Fon-Wan Chan" userId="651a3ca9-5bdf-4397-8f64-c299f5bce597" providerId="ADAL" clId="{EE141573-4B2E-42BF-8112-F843E4CA3F97}" dt="2023-07-06T15:47:51.986" v="8795" actId="6549"/>
        <pc:sldMkLst>
          <pc:docMk/>
          <pc:sldMk cId="1185402608" sldId="262"/>
        </pc:sldMkLst>
      </pc:sldChg>
      <pc:sldChg chg="modSp new del mod">
        <pc:chgData name="Fon-Wan Chan" userId="651a3ca9-5bdf-4397-8f64-c299f5bce597" providerId="ADAL" clId="{EE141573-4B2E-42BF-8112-F843E4CA3F97}" dt="2023-07-07T14:57:27.353" v="11343" actId="47"/>
        <pc:sldMkLst>
          <pc:docMk/>
          <pc:sldMk cId="2753423072" sldId="263"/>
        </pc:sldMkLst>
      </pc:sldChg>
      <pc:sldChg chg="modSp add del mod ord">
        <pc:chgData name="Fon-Wan Chan" userId="651a3ca9-5bdf-4397-8f64-c299f5bce597" providerId="ADAL" clId="{EE141573-4B2E-42BF-8112-F843E4CA3F97}" dt="2023-06-26T12:18:54.707" v="5200" actId="47"/>
        <pc:sldMkLst>
          <pc:docMk/>
          <pc:sldMk cId="1989387791" sldId="264"/>
        </pc:sldMkLst>
      </pc:sldChg>
      <pc:sldChg chg="addSp delSp modSp add mod ord">
        <pc:chgData name="Fon-Wan Chan" userId="651a3ca9-5bdf-4397-8f64-c299f5bce597" providerId="ADAL" clId="{EE141573-4B2E-42BF-8112-F843E4CA3F97}" dt="2023-07-07T15:05:19.460" v="11428" actId="20577"/>
        <pc:sldMkLst>
          <pc:docMk/>
          <pc:sldMk cId="1872987686" sldId="265"/>
        </pc:sldMkLst>
      </pc:sldChg>
      <pc:sldChg chg="add del">
        <pc:chgData name="Fon-Wan Chan" userId="651a3ca9-5bdf-4397-8f64-c299f5bce597" providerId="ADAL" clId="{EE141573-4B2E-42BF-8112-F843E4CA3F97}" dt="2023-06-20T11:55:13.502" v="3735"/>
        <pc:sldMkLst>
          <pc:docMk/>
          <pc:sldMk cId="3933117402" sldId="265"/>
        </pc:sldMkLst>
      </pc:sldChg>
      <pc:sldChg chg="addSp delSp modSp new mod">
        <pc:chgData name="Fon-Wan Chan" userId="651a3ca9-5bdf-4397-8f64-c299f5bce597" providerId="ADAL" clId="{EE141573-4B2E-42BF-8112-F843E4CA3F97}" dt="2023-07-06T15:11:51.140" v="8664" actId="14100"/>
        <pc:sldMkLst>
          <pc:docMk/>
          <pc:sldMk cId="1518388702" sldId="266"/>
        </pc:sldMkLst>
      </pc:sldChg>
      <pc:sldChg chg="addSp delSp modSp add mod">
        <pc:chgData name="Fon-Wan Chan" userId="651a3ca9-5bdf-4397-8f64-c299f5bce597" providerId="ADAL" clId="{EE141573-4B2E-42BF-8112-F843E4CA3F97}" dt="2023-07-07T14:06:19.249" v="9016" actId="1076"/>
        <pc:sldMkLst>
          <pc:docMk/>
          <pc:sldMk cId="3691333534" sldId="267"/>
        </pc:sldMkLst>
      </pc:sldChg>
      <pc:sldChg chg="addSp delSp modSp add mod">
        <pc:chgData name="Fon-Wan Chan" userId="651a3ca9-5bdf-4397-8f64-c299f5bce597" providerId="ADAL" clId="{EE141573-4B2E-42BF-8112-F843E4CA3F97}" dt="2023-07-07T14:13:33.447" v="9061" actId="478"/>
        <pc:sldMkLst>
          <pc:docMk/>
          <pc:sldMk cId="59059031" sldId="268"/>
        </pc:sldMkLst>
      </pc:sldChg>
      <pc:sldChg chg="delSp modSp add mod">
        <pc:chgData name="Fon-Wan Chan" userId="651a3ca9-5bdf-4397-8f64-c299f5bce597" providerId="ADAL" clId="{EE141573-4B2E-42BF-8112-F843E4CA3F97}" dt="2023-07-07T14:58:19.476" v="11353"/>
        <pc:sldMkLst>
          <pc:docMk/>
          <pc:sldMk cId="2357368979" sldId="269"/>
        </pc:sldMkLst>
      </pc:sldChg>
      <pc:sldChg chg="delSp modSp add mod">
        <pc:chgData name="Fon-Wan Chan" userId="651a3ca9-5bdf-4397-8f64-c299f5bce597" providerId="ADAL" clId="{EE141573-4B2E-42BF-8112-F843E4CA3F97}" dt="2023-07-07T15:05:38.491" v="11432" actId="5793"/>
        <pc:sldMkLst>
          <pc:docMk/>
          <pc:sldMk cId="1381704947" sldId="270"/>
        </pc:sldMkLst>
      </pc:sldChg>
    </pc:docChg>
  </pc:docChgLst>
  <pc:docChgLst>
    <pc:chgData name="Fon-Wan Chan" userId="651a3ca9-5bdf-4397-8f64-c299f5bce597" providerId="ADAL" clId="{670CFA58-7D40-44F9-A639-D15E1597E392}"/>
    <pc:docChg chg="undo custSel addSld delSld modSld sldOrd">
      <pc:chgData name="Fon-Wan Chan" userId="651a3ca9-5bdf-4397-8f64-c299f5bce597" providerId="ADAL" clId="{670CFA58-7D40-44F9-A639-D15E1597E392}" dt="2024-04-08T08:18:11.387" v="800" actId="14100"/>
      <pc:docMkLst>
        <pc:docMk/>
      </pc:docMkLst>
      <pc:sldChg chg="ord">
        <pc:chgData name="Fon-Wan Chan" userId="651a3ca9-5bdf-4397-8f64-c299f5bce597" providerId="ADAL" clId="{670CFA58-7D40-44F9-A639-D15E1597E392}" dt="2024-04-08T08:10:50.128" v="585"/>
        <pc:sldMkLst>
          <pc:docMk/>
          <pc:sldMk cId="1303183668" sldId="260"/>
        </pc:sldMkLst>
      </pc:sldChg>
      <pc:sldChg chg="ord">
        <pc:chgData name="Fon-Wan Chan" userId="651a3ca9-5bdf-4397-8f64-c299f5bce597" providerId="ADAL" clId="{670CFA58-7D40-44F9-A639-D15E1597E392}" dt="2024-04-08T08:10:50.128" v="585"/>
        <pc:sldMkLst>
          <pc:docMk/>
          <pc:sldMk cId="3691333534" sldId="267"/>
        </pc:sldMkLst>
      </pc:sldChg>
      <pc:sldChg chg="modSp new mod">
        <pc:chgData name="Fon-Wan Chan" userId="651a3ca9-5bdf-4397-8f64-c299f5bce597" providerId="ADAL" clId="{670CFA58-7D40-44F9-A639-D15E1597E392}" dt="2024-04-08T07:59:32.750" v="40" actId="20577"/>
        <pc:sldMkLst>
          <pc:docMk/>
          <pc:sldMk cId="3743482528" sldId="281"/>
        </pc:sldMkLst>
      </pc:sldChg>
      <pc:sldChg chg="addSp delSp modSp new mod ord setBg">
        <pc:chgData name="Fon-Wan Chan" userId="651a3ca9-5bdf-4397-8f64-c299f5bce597" providerId="ADAL" clId="{670CFA58-7D40-44F9-A639-D15E1597E392}" dt="2024-04-08T08:18:11.387" v="800" actId="14100"/>
        <pc:sldMkLst>
          <pc:docMk/>
          <pc:sldMk cId="3564860664" sldId="282"/>
        </pc:sldMkLst>
      </pc:sldChg>
      <pc:sldChg chg="addSp delSp modSp add mod ord setBg delDesignElem">
        <pc:chgData name="Fon-Wan Chan" userId="651a3ca9-5bdf-4397-8f64-c299f5bce597" providerId="ADAL" clId="{670CFA58-7D40-44F9-A639-D15E1597E392}" dt="2024-04-08T08:16:56.532" v="762" actId="20577"/>
        <pc:sldMkLst>
          <pc:docMk/>
          <pc:sldMk cId="1863453008" sldId="283"/>
        </pc:sldMkLst>
      </pc:sldChg>
      <pc:sldChg chg="new">
        <pc:chgData name="Fon-Wan Chan" userId="651a3ca9-5bdf-4397-8f64-c299f5bce597" providerId="ADAL" clId="{670CFA58-7D40-44F9-A639-D15E1597E392}" dt="2024-04-08T08:16:16.268" v="740" actId="680"/>
        <pc:sldMkLst>
          <pc:docMk/>
          <pc:sldMk cId="3220042302" sldId="284"/>
        </pc:sldMkLst>
      </pc:sldChg>
      <pc:sldChg chg="new del">
        <pc:chgData name="Fon-Wan Chan" userId="651a3ca9-5bdf-4397-8f64-c299f5bce597" providerId="ADAL" clId="{670CFA58-7D40-44F9-A639-D15E1597E392}" dt="2024-04-08T08:15:38.123" v="724" actId="680"/>
        <pc:sldMkLst>
          <pc:docMk/>
          <pc:sldMk cId="3742095497" sldId="284"/>
        </pc:sldMkLst>
      </pc:sldChg>
    </pc:docChg>
  </pc:docChgLst>
  <pc:docChgLst>
    <pc:chgData name="Fon-Wan Chan" userId="651a3ca9-5bdf-4397-8f64-c299f5bce597" providerId="ADAL" clId="{53D5A433-7886-4D5C-80ED-1A9BB2C59884}"/>
    <pc:docChg chg="custSel addSld modSld">
      <pc:chgData name="Fon-Wan Chan" userId="651a3ca9-5bdf-4397-8f64-c299f5bce597" providerId="ADAL" clId="{53D5A433-7886-4D5C-80ED-1A9BB2C59884}" dt="2024-07-24T07:29:58.979" v="51" actId="20577"/>
      <pc:docMkLst>
        <pc:docMk/>
      </pc:docMkLst>
      <pc:sldChg chg="modSp new mod">
        <pc:chgData name="Fon-Wan Chan" userId="651a3ca9-5bdf-4397-8f64-c299f5bce597" providerId="ADAL" clId="{53D5A433-7886-4D5C-80ED-1A9BB2C59884}" dt="2024-07-24T07:29:58.979" v="51" actId="20577"/>
        <pc:sldMkLst>
          <pc:docMk/>
          <pc:sldMk cId="300413590" sldId="285"/>
        </pc:sldMkLst>
      </pc:sldChg>
    </pc:docChg>
  </pc:docChgLst>
</pc:chgInfo>
</file>

<file path=ppt/diagrams/_rels/data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6B7728-A126-451B-9343-94CB50F62D10}"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9B20C6BE-ECC3-4737-B33D-EE21973CBEB2}">
      <dgm:prSet/>
      <dgm:spPr/>
      <dgm:t>
        <a:bodyPr/>
        <a:lstStyle/>
        <a:p>
          <a:r>
            <a:rPr lang="en-US" dirty="0"/>
            <a:t>Overall design</a:t>
          </a:r>
        </a:p>
      </dgm:t>
    </dgm:pt>
    <dgm:pt modelId="{ECEFB489-ED5E-4597-B3AE-01201B35AB44}" type="parTrans" cxnId="{394C6720-C7C9-4B7B-8AFC-8B94BB21A2E1}">
      <dgm:prSet/>
      <dgm:spPr/>
      <dgm:t>
        <a:bodyPr/>
        <a:lstStyle/>
        <a:p>
          <a:endParaRPr lang="en-US"/>
        </a:p>
      </dgm:t>
    </dgm:pt>
    <dgm:pt modelId="{C9638BCA-3B8F-4365-AE42-D5E3BEA5A9C9}" type="sibTrans" cxnId="{394C6720-C7C9-4B7B-8AFC-8B94BB21A2E1}">
      <dgm:prSet/>
      <dgm:spPr/>
      <dgm:t>
        <a:bodyPr/>
        <a:lstStyle/>
        <a:p>
          <a:endParaRPr lang="en-US"/>
        </a:p>
      </dgm:t>
    </dgm:pt>
    <dgm:pt modelId="{9CAD949D-2881-462A-AF1F-1B887C51E1FB}">
      <dgm:prSet/>
      <dgm:spPr/>
      <dgm:t>
        <a:bodyPr/>
        <a:lstStyle/>
        <a:p>
          <a:r>
            <a:rPr lang="en-US" dirty="0"/>
            <a:t>Type of glass (Bespoke, Off-the-Shelf, modified Off-the-shelf, mouth blown)</a:t>
          </a:r>
        </a:p>
      </dgm:t>
    </dgm:pt>
    <dgm:pt modelId="{DDAD9DBE-07E7-4C40-9936-52A7376A5F59}" type="parTrans" cxnId="{ACD455B3-0C0C-4ADF-A8C6-18E2FECF40FE}">
      <dgm:prSet/>
      <dgm:spPr/>
      <dgm:t>
        <a:bodyPr/>
        <a:lstStyle/>
        <a:p>
          <a:endParaRPr lang="en-US"/>
        </a:p>
      </dgm:t>
    </dgm:pt>
    <dgm:pt modelId="{66B3FA40-B517-412C-BB30-6BD3875CC1DC}" type="sibTrans" cxnId="{ACD455B3-0C0C-4ADF-A8C6-18E2FECF40FE}">
      <dgm:prSet/>
      <dgm:spPr/>
      <dgm:t>
        <a:bodyPr/>
        <a:lstStyle/>
        <a:p>
          <a:endParaRPr lang="en-US"/>
        </a:p>
      </dgm:t>
    </dgm:pt>
    <dgm:pt modelId="{E2A48EC2-8DCA-4223-817E-2CA615184CEF}">
      <dgm:prSet/>
      <dgm:spPr/>
      <dgm:t>
        <a:bodyPr/>
        <a:lstStyle/>
        <a:p>
          <a:r>
            <a:rPr lang="en-US" dirty="0"/>
            <a:t>Technique (Blown, Pressed) </a:t>
          </a:r>
        </a:p>
      </dgm:t>
    </dgm:pt>
    <dgm:pt modelId="{6DE44E9F-0A82-4E94-A2AC-4F41BBCEB8B6}" type="parTrans" cxnId="{EF32F28A-FA48-4D2F-8B57-FC8C8E54AB8B}">
      <dgm:prSet/>
      <dgm:spPr/>
      <dgm:t>
        <a:bodyPr/>
        <a:lstStyle/>
        <a:p>
          <a:endParaRPr lang="en-US"/>
        </a:p>
      </dgm:t>
    </dgm:pt>
    <dgm:pt modelId="{9E07B60D-3575-416C-90E5-8E4DC4E027B0}" type="sibTrans" cxnId="{EF32F28A-FA48-4D2F-8B57-FC8C8E54AB8B}">
      <dgm:prSet/>
      <dgm:spPr/>
      <dgm:t>
        <a:bodyPr/>
        <a:lstStyle/>
        <a:p>
          <a:endParaRPr lang="en-US"/>
        </a:p>
      </dgm:t>
    </dgm:pt>
    <dgm:pt modelId="{5E4CA72E-1691-4E39-9B42-9EF70DC1D1EF}">
      <dgm:prSet/>
      <dgm:spPr/>
      <dgm:t>
        <a:bodyPr/>
        <a:lstStyle/>
        <a:p>
          <a:r>
            <a:rPr lang="en-US"/>
            <a:t>Material (Soda-lime, crystalline, borosilicate)</a:t>
          </a:r>
        </a:p>
      </dgm:t>
    </dgm:pt>
    <dgm:pt modelId="{87793938-B8E6-4344-8E52-A00FA770EAAF}" type="parTrans" cxnId="{28BEE48F-B0B3-484A-86C9-F93ADB7E9556}">
      <dgm:prSet/>
      <dgm:spPr/>
      <dgm:t>
        <a:bodyPr/>
        <a:lstStyle/>
        <a:p>
          <a:endParaRPr lang="en-US"/>
        </a:p>
      </dgm:t>
    </dgm:pt>
    <dgm:pt modelId="{2B950198-088D-4F76-AA96-F050FC6C5003}" type="sibTrans" cxnId="{28BEE48F-B0B3-484A-86C9-F93ADB7E9556}">
      <dgm:prSet/>
      <dgm:spPr/>
      <dgm:t>
        <a:bodyPr/>
        <a:lstStyle/>
        <a:p>
          <a:endParaRPr lang="en-US"/>
        </a:p>
      </dgm:t>
    </dgm:pt>
    <dgm:pt modelId="{B222D407-9B3B-4EFA-A687-272C3F94EAB3}">
      <dgm:prSet/>
      <dgm:spPr/>
      <dgm:t>
        <a:bodyPr/>
        <a:lstStyle/>
        <a:p>
          <a:r>
            <a:rPr lang="en-US" dirty="0"/>
            <a:t>Virgin or Recycled</a:t>
          </a:r>
        </a:p>
      </dgm:t>
    </dgm:pt>
    <dgm:pt modelId="{ACC00B3B-F657-4D1C-812C-28BE91162078}" type="parTrans" cxnId="{88A7341D-2F64-4FCA-AC28-0C4B8811EEB4}">
      <dgm:prSet/>
      <dgm:spPr/>
      <dgm:t>
        <a:bodyPr/>
        <a:lstStyle/>
        <a:p>
          <a:endParaRPr lang="en-US"/>
        </a:p>
      </dgm:t>
    </dgm:pt>
    <dgm:pt modelId="{CA2EE1C4-23CF-44F4-9DB1-A91907F8001C}" type="sibTrans" cxnId="{88A7341D-2F64-4FCA-AC28-0C4B8811EEB4}">
      <dgm:prSet/>
      <dgm:spPr/>
      <dgm:t>
        <a:bodyPr/>
        <a:lstStyle/>
        <a:p>
          <a:endParaRPr lang="en-US"/>
        </a:p>
      </dgm:t>
    </dgm:pt>
    <dgm:pt modelId="{D3D5F42A-DCA7-4BA1-BB39-C8BA3E1F7619}">
      <dgm:prSet/>
      <dgm:spPr/>
      <dgm:t>
        <a:bodyPr/>
        <a:lstStyle/>
        <a:p>
          <a:r>
            <a:rPr lang="en-US"/>
            <a:t>Glass size (number of moulds required)</a:t>
          </a:r>
        </a:p>
      </dgm:t>
    </dgm:pt>
    <dgm:pt modelId="{65D00734-33CA-4137-BE13-CB7541DE21F8}" type="parTrans" cxnId="{17D818A5-A784-4DF8-9A4E-9F874CB28E40}">
      <dgm:prSet/>
      <dgm:spPr/>
      <dgm:t>
        <a:bodyPr/>
        <a:lstStyle/>
        <a:p>
          <a:endParaRPr lang="en-US"/>
        </a:p>
      </dgm:t>
    </dgm:pt>
    <dgm:pt modelId="{557F3539-8F05-4633-9B8E-72FA5DEC269B}" type="sibTrans" cxnId="{17D818A5-A784-4DF8-9A4E-9F874CB28E40}">
      <dgm:prSet/>
      <dgm:spPr/>
      <dgm:t>
        <a:bodyPr/>
        <a:lstStyle/>
        <a:p>
          <a:endParaRPr lang="en-US"/>
        </a:p>
      </dgm:t>
    </dgm:pt>
    <dgm:pt modelId="{1E086E93-B918-4161-9439-8CAED5084D8E}">
      <dgm:prSet/>
      <dgm:spPr/>
      <dgm:t>
        <a:bodyPr/>
        <a:lstStyle/>
        <a:p>
          <a:r>
            <a:rPr lang="en-US" dirty="0"/>
            <a:t>Tempered/toughened</a:t>
          </a:r>
        </a:p>
      </dgm:t>
    </dgm:pt>
    <dgm:pt modelId="{5E55235A-9BF9-4397-950B-D6F2AFC394BD}" type="parTrans" cxnId="{A085FBDA-50DE-4A5F-8AD5-AF7D159D16AC}">
      <dgm:prSet/>
      <dgm:spPr/>
      <dgm:t>
        <a:bodyPr/>
        <a:lstStyle/>
        <a:p>
          <a:endParaRPr lang="en-US"/>
        </a:p>
      </dgm:t>
    </dgm:pt>
    <dgm:pt modelId="{58ADF435-A916-469E-AABA-5999BB3C5677}" type="sibTrans" cxnId="{A085FBDA-50DE-4A5F-8AD5-AF7D159D16AC}">
      <dgm:prSet/>
      <dgm:spPr/>
      <dgm:t>
        <a:bodyPr/>
        <a:lstStyle/>
        <a:p>
          <a:endParaRPr lang="en-US"/>
        </a:p>
      </dgm:t>
    </dgm:pt>
    <dgm:pt modelId="{D2E3C256-22AA-4B6D-BE6F-333941F82E28}">
      <dgm:prSet/>
      <dgm:spPr/>
      <dgm:t>
        <a:bodyPr/>
        <a:lstStyle/>
        <a:p>
          <a:r>
            <a:rPr lang="en-US"/>
            <a:t>Decoration</a:t>
          </a:r>
        </a:p>
      </dgm:t>
    </dgm:pt>
    <dgm:pt modelId="{BACEA842-8CC1-4E31-847B-AE00828C3B1B}" type="parTrans" cxnId="{E386BCF1-6F50-4894-B8B8-A8070AA322F7}">
      <dgm:prSet/>
      <dgm:spPr/>
      <dgm:t>
        <a:bodyPr/>
        <a:lstStyle/>
        <a:p>
          <a:endParaRPr lang="en-US"/>
        </a:p>
      </dgm:t>
    </dgm:pt>
    <dgm:pt modelId="{09FC736F-0E67-4BA8-A790-45E234166856}" type="sibTrans" cxnId="{E386BCF1-6F50-4894-B8B8-A8070AA322F7}">
      <dgm:prSet/>
      <dgm:spPr/>
      <dgm:t>
        <a:bodyPr/>
        <a:lstStyle/>
        <a:p>
          <a:endParaRPr lang="en-US"/>
        </a:p>
      </dgm:t>
    </dgm:pt>
    <dgm:pt modelId="{CD992A4B-4A40-446E-BB1A-19C89012F484}">
      <dgm:prSet/>
      <dgm:spPr/>
      <dgm:t>
        <a:bodyPr/>
        <a:lstStyle/>
        <a:p>
          <a:r>
            <a:rPr lang="en-US" dirty="0"/>
            <a:t>Nucleation</a:t>
          </a:r>
        </a:p>
      </dgm:t>
    </dgm:pt>
    <dgm:pt modelId="{9941F564-783C-4566-A59D-BF422F2D241F}" type="parTrans" cxnId="{6803473E-B9EB-4108-AAB8-851DBDD0959D}">
      <dgm:prSet/>
      <dgm:spPr/>
      <dgm:t>
        <a:bodyPr/>
        <a:lstStyle/>
        <a:p>
          <a:endParaRPr lang="en-US"/>
        </a:p>
      </dgm:t>
    </dgm:pt>
    <dgm:pt modelId="{08A8F578-5BA0-4881-A020-0DFF36F13AE3}" type="sibTrans" cxnId="{6803473E-B9EB-4108-AAB8-851DBDD0959D}">
      <dgm:prSet/>
      <dgm:spPr/>
      <dgm:t>
        <a:bodyPr/>
        <a:lstStyle/>
        <a:p>
          <a:endParaRPr lang="en-US"/>
        </a:p>
      </dgm:t>
    </dgm:pt>
    <dgm:pt modelId="{BDD80F37-EA1E-4B0F-BA06-904387566141}">
      <dgm:prSet/>
      <dgm:spPr/>
      <dgm:t>
        <a:bodyPr/>
        <a:lstStyle/>
        <a:p>
          <a:r>
            <a:rPr lang="en-US" dirty="0" err="1"/>
            <a:t>Stackability</a:t>
          </a:r>
          <a:r>
            <a:rPr lang="en-US" dirty="0"/>
            <a:t> / </a:t>
          </a:r>
          <a:r>
            <a:rPr lang="en-US" dirty="0" err="1"/>
            <a:t>Pilability</a:t>
          </a:r>
          <a:endParaRPr lang="en-US" dirty="0"/>
        </a:p>
      </dgm:t>
    </dgm:pt>
    <dgm:pt modelId="{3509DC1E-C35C-4828-A41E-FC67B81D36D5}" type="parTrans" cxnId="{0F9599F3-F8AC-4104-A27D-047F99C8C73E}">
      <dgm:prSet/>
      <dgm:spPr/>
      <dgm:t>
        <a:bodyPr/>
        <a:lstStyle/>
        <a:p>
          <a:endParaRPr lang="en-US"/>
        </a:p>
      </dgm:t>
    </dgm:pt>
    <dgm:pt modelId="{A7A004B1-A416-417C-BD3B-282E8CCB1D40}" type="sibTrans" cxnId="{0F9599F3-F8AC-4104-A27D-047F99C8C73E}">
      <dgm:prSet/>
      <dgm:spPr/>
      <dgm:t>
        <a:bodyPr/>
        <a:lstStyle/>
        <a:p>
          <a:endParaRPr lang="en-US"/>
        </a:p>
      </dgm:t>
    </dgm:pt>
    <dgm:pt modelId="{A82BC5B5-F639-484E-9C7A-D528BFFDF8B6}">
      <dgm:prSet/>
      <dgm:spPr/>
      <dgm:t>
        <a:bodyPr/>
        <a:lstStyle/>
        <a:p>
          <a:r>
            <a:rPr lang="en-US"/>
            <a:t>Giftpack</a:t>
          </a:r>
        </a:p>
      </dgm:t>
    </dgm:pt>
    <dgm:pt modelId="{6B4073E7-E428-43D9-85E3-A8D0CDCB92D3}" type="parTrans" cxnId="{76BEFDB0-CC87-4851-BBD5-DA4675119BAF}">
      <dgm:prSet/>
      <dgm:spPr/>
      <dgm:t>
        <a:bodyPr/>
        <a:lstStyle/>
        <a:p>
          <a:endParaRPr lang="en-US"/>
        </a:p>
      </dgm:t>
    </dgm:pt>
    <dgm:pt modelId="{8AA089B1-3B1D-4962-BD9A-490885336BE4}" type="sibTrans" cxnId="{76BEFDB0-CC87-4851-BBD5-DA4675119BAF}">
      <dgm:prSet/>
      <dgm:spPr/>
      <dgm:t>
        <a:bodyPr/>
        <a:lstStyle/>
        <a:p>
          <a:endParaRPr lang="en-US"/>
        </a:p>
      </dgm:t>
    </dgm:pt>
    <dgm:pt modelId="{7B005DAB-EA36-4591-8793-0EA5C8291D2C}">
      <dgm:prSet/>
      <dgm:spPr/>
      <dgm:t>
        <a:bodyPr/>
        <a:lstStyle/>
        <a:p>
          <a:r>
            <a:rPr lang="en-US" dirty="0"/>
            <a:t>Transport pack/size</a:t>
          </a:r>
        </a:p>
      </dgm:t>
    </dgm:pt>
    <dgm:pt modelId="{8BCFEBAC-D875-4082-9FF8-2EA7C509209D}" type="parTrans" cxnId="{D37E0FA9-3C4B-4E1A-B5B1-793DC230440B}">
      <dgm:prSet/>
      <dgm:spPr/>
      <dgm:t>
        <a:bodyPr/>
        <a:lstStyle/>
        <a:p>
          <a:endParaRPr lang="en-US"/>
        </a:p>
      </dgm:t>
    </dgm:pt>
    <dgm:pt modelId="{539FD831-5B9D-4DF9-8546-1AF18F13F04E}" type="sibTrans" cxnId="{D37E0FA9-3C4B-4E1A-B5B1-793DC230440B}">
      <dgm:prSet/>
      <dgm:spPr/>
      <dgm:t>
        <a:bodyPr/>
        <a:lstStyle/>
        <a:p>
          <a:endParaRPr lang="en-US"/>
        </a:p>
      </dgm:t>
    </dgm:pt>
    <dgm:pt modelId="{65C34F3B-5B75-4E41-AAF1-D8730E09B8F0}" type="pres">
      <dgm:prSet presAssocID="{086B7728-A126-451B-9343-94CB50F62D10}" presName="vert0" presStyleCnt="0">
        <dgm:presLayoutVars>
          <dgm:dir/>
          <dgm:animOne val="branch"/>
          <dgm:animLvl val="lvl"/>
        </dgm:presLayoutVars>
      </dgm:prSet>
      <dgm:spPr/>
    </dgm:pt>
    <dgm:pt modelId="{8206A082-57E7-4EDD-B324-AB428E86E8FF}" type="pres">
      <dgm:prSet presAssocID="{9B20C6BE-ECC3-4737-B33D-EE21973CBEB2}" presName="thickLine" presStyleLbl="alignNode1" presStyleIdx="0" presStyleCnt="12"/>
      <dgm:spPr/>
    </dgm:pt>
    <dgm:pt modelId="{9D711044-FBDB-46B3-978D-64AFC9911174}" type="pres">
      <dgm:prSet presAssocID="{9B20C6BE-ECC3-4737-B33D-EE21973CBEB2}" presName="horz1" presStyleCnt="0"/>
      <dgm:spPr/>
    </dgm:pt>
    <dgm:pt modelId="{D5AF6146-D864-402C-A054-401FCD808EBA}" type="pres">
      <dgm:prSet presAssocID="{9B20C6BE-ECC3-4737-B33D-EE21973CBEB2}" presName="tx1" presStyleLbl="revTx" presStyleIdx="0" presStyleCnt="12"/>
      <dgm:spPr/>
    </dgm:pt>
    <dgm:pt modelId="{1189044E-C2AD-4B1D-A1A1-C299B3B1E563}" type="pres">
      <dgm:prSet presAssocID="{9B20C6BE-ECC3-4737-B33D-EE21973CBEB2}" presName="vert1" presStyleCnt="0"/>
      <dgm:spPr/>
    </dgm:pt>
    <dgm:pt modelId="{43BF6BCD-E285-4C02-B440-7D6E48B30168}" type="pres">
      <dgm:prSet presAssocID="{9CAD949D-2881-462A-AF1F-1B887C51E1FB}" presName="thickLine" presStyleLbl="alignNode1" presStyleIdx="1" presStyleCnt="12"/>
      <dgm:spPr/>
    </dgm:pt>
    <dgm:pt modelId="{10ED3A72-1B10-4E0C-84AA-7CA39F394737}" type="pres">
      <dgm:prSet presAssocID="{9CAD949D-2881-462A-AF1F-1B887C51E1FB}" presName="horz1" presStyleCnt="0"/>
      <dgm:spPr/>
    </dgm:pt>
    <dgm:pt modelId="{FC8D1CC1-6D67-4024-96ED-F3EBA8697DE6}" type="pres">
      <dgm:prSet presAssocID="{9CAD949D-2881-462A-AF1F-1B887C51E1FB}" presName="tx1" presStyleLbl="revTx" presStyleIdx="1" presStyleCnt="12"/>
      <dgm:spPr/>
    </dgm:pt>
    <dgm:pt modelId="{530E6EDA-5857-4FC1-9DCE-77AAFE0853A3}" type="pres">
      <dgm:prSet presAssocID="{9CAD949D-2881-462A-AF1F-1B887C51E1FB}" presName="vert1" presStyleCnt="0"/>
      <dgm:spPr/>
    </dgm:pt>
    <dgm:pt modelId="{CE420DC1-0B88-4BDF-9992-31D41EA58F3D}" type="pres">
      <dgm:prSet presAssocID="{E2A48EC2-8DCA-4223-817E-2CA615184CEF}" presName="thickLine" presStyleLbl="alignNode1" presStyleIdx="2" presStyleCnt="12"/>
      <dgm:spPr/>
    </dgm:pt>
    <dgm:pt modelId="{DFEE6858-7658-4BC9-BA0C-C80FEC4274F6}" type="pres">
      <dgm:prSet presAssocID="{E2A48EC2-8DCA-4223-817E-2CA615184CEF}" presName="horz1" presStyleCnt="0"/>
      <dgm:spPr/>
    </dgm:pt>
    <dgm:pt modelId="{5B5DB15E-40B7-4602-9FF9-80124AF1E4C6}" type="pres">
      <dgm:prSet presAssocID="{E2A48EC2-8DCA-4223-817E-2CA615184CEF}" presName="tx1" presStyleLbl="revTx" presStyleIdx="2" presStyleCnt="12"/>
      <dgm:spPr/>
    </dgm:pt>
    <dgm:pt modelId="{15B3E700-20D9-4C7E-A9D8-C7F167631858}" type="pres">
      <dgm:prSet presAssocID="{E2A48EC2-8DCA-4223-817E-2CA615184CEF}" presName="vert1" presStyleCnt="0"/>
      <dgm:spPr/>
    </dgm:pt>
    <dgm:pt modelId="{D631EEEB-56AA-432D-B616-90E4D8D41F76}" type="pres">
      <dgm:prSet presAssocID="{5E4CA72E-1691-4E39-9B42-9EF70DC1D1EF}" presName="thickLine" presStyleLbl="alignNode1" presStyleIdx="3" presStyleCnt="12"/>
      <dgm:spPr/>
    </dgm:pt>
    <dgm:pt modelId="{9D66B2AE-73E2-4C1A-B88E-8C2A98F43F6C}" type="pres">
      <dgm:prSet presAssocID="{5E4CA72E-1691-4E39-9B42-9EF70DC1D1EF}" presName="horz1" presStyleCnt="0"/>
      <dgm:spPr/>
    </dgm:pt>
    <dgm:pt modelId="{F768C48B-75B5-43FA-866D-86162893F3A3}" type="pres">
      <dgm:prSet presAssocID="{5E4CA72E-1691-4E39-9B42-9EF70DC1D1EF}" presName="tx1" presStyleLbl="revTx" presStyleIdx="3" presStyleCnt="12"/>
      <dgm:spPr/>
    </dgm:pt>
    <dgm:pt modelId="{AFB422B2-92EC-40F7-BA19-F121B5A86C08}" type="pres">
      <dgm:prSet presAssocID="{5E4CA72E-1691-4E39-9B42-9EF70DC1D1EF}" presName="vert1" presStyleCnt="0"/>
      <dgm:spPr/>
    </dgm:pt>
    <dgm:pt modelId="{217EB5B7-7E49-433C-8E07-03E45BD26430}" type="pres">
      <dgm:prSet presAssocID="{B222D407-9B3B-4EFA-A687-272C3F94EAB3}" presName="thickLine" presStyleLbl="alignNode1" presStyleIdx="4" presStyleCnt="12"/>
      <dgm:spPr/>
    </dgm:pt>
    <dgm:pt modelId="{D247469F-E347-4097-96A5-23291D91FAEF}" type="pres">
      <dgm:prSet presAssocID="{B222D407-9B3B-4EFA-A687-272C3F94EAB3}" presName="horz1" presStyleCnt="0"/>
      <dgm:spPr/>
    </dgm:pt>
    <dgm:pt modelId="{963204B1-EB0A-4DE0-ADAB-AEB037E53B3C}" type="pres">
      <dgm:prSet presAssocID="{B222D407-9B3B-4EFA-A687-272C3F94EAB3}" presName="tx1" presStyleLbl="revTx" presStyleIdx="4" presStyleCnt="12"/>
      <dgm:spPr/>
    </dgm:pt>
    <dgm:pt modelId="{1DF6D82C-03F7-499C-8B24-DDEE7B495DC8}" type="pres">
      <dgm:prSet presAssocID="{B222D407-9B3B-4EFA-A687-272C3F94EAB3}" presName="vert1" presStyleCnt="0"/>
      <dgm:spPr/>
    </dgm:pt>
    <dgm:pt modelId="{EDB6E60F-7653-4AD9-B461-5CBAADAE2072}" type="pres">
      <dgm:prSet presAssocID="{D3D5F42A-DCA7-4BA1-BB39-C8BA3E1F7619}" presName="thickLine" presStyleLbl="alignNode1" presStyleIdx="5" presStyleCnt="12"/>
      <dgm:spPr/>
    </dgm:pt>
    <dgm:pt modelId="{0952E283-A24C-43B1-8C0E-779719378106}" type="pres">
      <dgm:prSet presAssocID="{D3D5F42A-DCA7-4BA1-BB39-C8BA3E1F7619}" presName="horz1" presStyleCnt="0"/>
      <dgm:spPr/>
    </dgm:pt>
    <dgm:pt modelId="{E2C2A5F7-73D3-4535-A14A-D2F08504E9E6}" type="pres">
      <dgm:prSet presAssocID="{D3D5F42A-DCA7-4BA1-BB39-C8BA3E1F7619}" presName="tx1" presStyleLbl="revTx" presStyleIdx="5" presStyleCnt="12"/>
      <dgm:spPr/>
    </dgm:pt>
    <dgm:pt modelId="{D07EDF57-84AA-4FD0-96BB-258E36F6F651}" type="pres">
      <dgm:prSet presAssocID="{D3D5F42A-DCA7-4BA1-BB39-C8BA3E1F7619}" presName="vert1" presStyleCnt="0"/>
      <dgm:spPr/>
    </dgm:pt>
    <dgm:pt modelId="{D7303920-074A-46C9-8140-D1FB988B114B}" type="pres">
      <dgm:prSet presAssocID="{1E086E93-B918-4161-9439-8CAED5084D8E}" presName="thickLine" presStyleLbl="alignNode1" presStyleIdx="6" presStyleCnt="12"/>
      <dgm:spPr/>
    </dgm:pt>
    <dgm:pt modelId="{484A460D-DAE6-4A67-A505-738F1EC71E00}" type="pres">
      <dgm:prSet presAssocID="{1E086E93-B918-4161-9439-8CAED5084D8E}" presName="horz1" presStyleCnt="0"/>
      <dgm:spPr/>
    </dgm:pt>
    <dgm:pt modelId="{7BA8C52F-68F9-4FC8-ADC0-AB49DE3571B6}" type="pres">
      <dgm:prSet presAssocID="{1E086E93-B918-4161-9439-8CAED5084D8E}" presName="tx1" presStyleLbl="revTx" presStyleIdx="6" presStyleCnt="12"/>
      <dgm:spPr/>
    </dgm:pt>
    <dgm:pt modelId="{2FF7E815-1405-4B06-BB99-83BFD4C615C9}" type="pres">
      <dgm:prSet presAssocID="{1E086E93-B918-4161-9439-8CAED5084D8E}" presName="vert1" presStyleCnt="0"/>
      <dgm:spPr/>
    </dgm:pt>
    <dgm:pt modelId="{927680C8-1CD1-4EB3-A82F-372D16995992}" type="pres">
      <dgm:prSet presAssocID="{D2E3C256-22AA-4B6D-BE6F-333941F82E28}" presName="thickLine" presStyleLbl="alignNode1" presStyleIdx="7" presStyleCnt="12"/>
      <dgm:spPr/>
    </dgm:pt>
    <dgm:pt modelId="{BBD01E14-854A-4060-8632-DD806B6A5D11}" type="pres">
      <dgm:prSet presAssocID="{D2E3C256-22AA-4B6D-BE6F-333941F82E28}" presName="horz1" presStyleCnt="0"/>
      <dgm:spPr/>
    </dgm:pt>
    <dgm:pt modelId="{02C0CEF7-5A9B-4FE9-915D-8F6DAE69B750}" type="pres">
      <dgm:prSet presAssocID="{D2E3C256-22AA-4B6D-BE6F-333941F82E28}" presName="tx1" presStyleLbl="revTx" presStyleIdx="7" presStyleCnt="12"/>
      <dgm:spPr/>
    </dgm:pt>
    <dgm:pt modelId="{0D338B99-8EBD-412B-9721-7B3F5924B237}" type="pres">
      <dgm:prSet presAssocID="{D2E3C256-22AA-4B6D-BE6F-333941F82E28}" presName="vert1" presStyleCnt="0"/>
      <dgm:spPr/>
    </dgm:pt>
    <dgm:pt modelId="{801D8992-19FD-451C-9A66-68FFBC488F7D}" type="pres">
      <dgm:prSet presAssocID="{CD992A4B-4A40-446E-BB1A-19C89012F484}" presName="thickLine" presStyleLbl="alignNode1" presStyleIdx="8" presStyleCnt="12"/>
      <dgm:spPr/>
    </dgm:pt>
    <dgm:pt modelId="{510E91F5-3FF8-481D-845F-45786D36DEAD}" type="pres">
      <dgm:prSet presAssocID="{CD992A4B-4A40-446E-BB1A-19C89012F484}" presName="horz1" presStyleCnt="0"/>
      <dgm:spPr/>
    </dgm:pt>
    <dgm:pt modelId="{CC0241D7-BB51-4752-9FC9-3BFE0502BCDC}" type="pres">
      <dgm:prSet presAssocID="{CD992A4B-4A40-446E-BB1A-19C89012F484}" presName="tx1" presStyleLbl="revTx" presStyleIdx="8" presStyleCnt="12"/>
      <dgm:spPr/>
    </dgm:pt>
    <dgm:pt modelId="{9D81B9F0-F9DA-47AB-B739-8EEAE14697B2}" type="pres">
      <dgm:prSet presAssocID="{CD992A4B-4A40-446E-BB1A-19C89012F484}" presName="vert1" presStyleCnt="0"/>
      <dgm:spPr/>
    </dgm:pt>
    <dgm:pt modelId="{F6AF6977-6C4D-4696-B519-FA56BD2A85D0}" type="pres">
      <dgm:prSet presAssocID="{BDD80F37-EA1E-4B0F-BA06-904387566141}" presName="thickLine" presStyleLbl="alignNode1" presStyleIdx="9" presStyleCnt="12"/>
      <dgm:spPr/>
    </dgm:pt>
    <dgm:pt modelId="{70A15E04-F46B-4227-9852-03C87CCE8551}" type="pres">
      <dgm:prSet presAssocID="{BDD80F37-EA1E-4B0F-BA06-904387566141}" presName="horz1" presStyleCnt="0"/>
      <dgm:spPr/>
    </dgm:pt>
    <dgm:pt modelId="{AC5792F3-AE76-4715-9595-3E8D2CE671F1}" type="pres">
      <dgm:prSet presAssocID="{BDD80F37-EA1E-4B0F-BA06-904387566141}" presName="tx1" presStyleLbl="revTx" presStyleIdx="9" presStyleCnt="12"/>
      <dgm:spPr/>
    </dgm:pt>
    <dgm:pt modelId="{D10F0620-D390-441D-BA18-F893C4E996CE}" type="pres">
      <dgm:prSet presAssocID="{BDD80F37-EA1E-4B0F-BA06-904387566141}" presName="vert1" presStyleCnt="0"/>
      <dgm:spPr/>
    </dgm:pt>
    <dgm:pt modelId="{A31739DA-3F9E-445C-B619-BC83A419422D}" type="pres">
      <dgm:prSet presAssocID="{A82BC5B5-F639-484E-9C7A-D528BFFDF8B6}" presName="thickLine" presStyleLbl="alignNode1" presStyleIdx="10" presStyleCnt="12"/>
      <dgm:spPr/>
    </dgm:pt>
    <dgm:pt modelId="{E9C6C7EA-9E6F-4F39-BA23-DC7FC4EAF690}" type="pres">
      <dgm:prSet presAssocID="{A82BC5B5-F639-484E-9C7A-D528BFFDF8B6}" presName="horz1" presStyleCnt="0"/>
      <dgm:spPr/>
    </dgm:pt>
    <dgm:pt modelId="{8CA1FE40-1315-4912-9B6C-88EEF198A0CC}" type="pres">
      <dgm:prSet presAssocID="{A82BC5B5-F639-484E-9C7A-D528BFFDF8B6}" presName="tx1" presStyleLbl="revTx" presStyleIdx="10" presStyleCnt="12"/>
      <dgm:spPr/>
    </dgm:pt>
    <dgm:pt modelId="{30742B0A-3F76-46DA-B510-5516B26521EC}" type="pres">
      <dgm:prSet presAssocID="{A82BC5B5-F639-484E-9C7A-D528BFFDF8B6}" presName="vert1" presStyleCnt="0"/>
      <dgm:spPr/>
    </dgm:pt>
    <dgm:pt modelId="{ED3A6252-59EA-4AED-8988-C04877644C24}" type="pres">
      <dgm:prSet presAssocID="{7B005DAB-EA36-4591-8793-0EA5C8291D2C}" presName="thickLine" presStyleLbl="alignNode1" presStyleIdx="11" presStyleCnt="12"/>
      <dgm:spPr/>
    </dgm:pt>
    <dgm:pt modelId="{A8AF3221-12A4-4987-B063-B48A967C3AC7}" type="pres">
      <dgm:prSet presAssocID="{7B005DAB-EA36-4591-8793-0EA5C8291D2C}" presName="horz1" presStyleCnt="0"/>
      <dgm:spPr/>
    </dgm:pt>
    <dgm:pt modelId="{4369ADB3-75F7-4688-A87E-0BB20AF6380D}" type="pres">
      <dgm:prSet presAssocID="{7B005DAB-EA36-4591-8793-0EA5C8291D2C}" presName="tx1" presStyleLbl="revTx" presStyleIdx="11" presStyleCnt="12"/>
      <dgm:spPr/>
    </dgm:pt>
    <dgm:pt modelId="{78FA745E-F83D-46A6-900E-94CCA2D6B9A8}" type="pres">
      <dgm:prSet presAssocID="{7B005DAB-EA36-4591-8793-0EA5C8291D2C}" presName="vert1" presStyleCnt="0"/>
      <dgm:spPr/>
    </dgm:pt>
  </dgm:ptLst>
  <dgm:cxnLst>
    <dgm:cxn modelId="{88A7341D-2F64-4FCA-AC28-0C4B8811EEB4}" srcId="{086B7728-A126-451B-9343-94CB50F62D10}" destId="{B222D407-9B3B-4EFA-A687-272C3F94EAB3}" srcOrd="4" destOrd="0" parTransId="{ACC00B3B-F657-4D1C-812C-28BE91162078}" sibTransId="{CA2EE1C4-23CF-44F4-9DB1-A91907F8001C}"/>
    <dgm:cxn modelId="{394C6720-C7C9-4B7B-8AFC-8B94BB21A2E1}" srcId="{086B7728-A126-451B-9343-94CB50F62D10}" destId="{9B20C6BE-ECC3-4737-B33D-EE21973CBEB2}" srcOrd="0" destOrd="0" parTransId="{ECEFB489-ED5E-4597-B3AE-01201B35AB44}" sibTransId="{C9638BCA-3B8F-4365-AE42-D5E3BEA5A9C9}"/>
    <dgm:cxn modelId="{20ED3821-9DD6-48E4-993D-1BEE6A98439C}" type="presOf" srcId="{9B20C6BE-ECC3-4737-B33D-EE21973CBEB2}" destId="{D5AF6146-D864-402C-A054-401FCD808EBA}" srcOrd="0" destOrd="0" presId="urn:microsoft.com/office/officeart/2008/layout/LinedList"/>
    <dgm:cxn modelId="{6803473E-B9EB-4108-AAB8-851DBDD0959D}" srcId="{086B7728-A126-451B-9343-94CB50F62D10}" destId="{CD992A4B-4A40-446E-BB1A-19C89012F484}" srcOrd="8" destOrd="0" parTransId="{9941F564-783C-4566-A59D-BF422F2D241F}" sibTransId="{08A8F578-5BA0-4881-A020-0DFF36F13AE3}"/>
    <dgm:cxn modelId="{F3B35D42-5356-470C-8162-7A27E2911189}" type="presOf" srcId="{B222D407-9B3B-4EFA-A687-272C3F94EAB3}" destId="{963204B1-EB0A-4DE0-ADAB-AEB037E53B3C}" srcOrd="0" destOrd="0" presId="urn:microsoft.com/office/officeart/2008/layout/LinedList"/>
    <dgm:cxn modelId="{9E436C63-98AA-453D-B81D-7BF58B719B16}" type="presOf" srcId="{9CAD949D-2881-462A-AF1F-1B887C51E1FB}" destId="{FC8D1CC1-6D67-4024-96ED-F3EBA8697DE6}" srcOrd="0" destOrd="0" presId="urn:microsoft.com/office/officeart/2008/layout/LinedList"/>
    <dgm:cxn modelId="{A79D244D-2B13-420D-86E8-3B62ECDFB8D0}" type="presOf" srcId="{7B005DAB-EA36-4591-8793-0EA5C8291D2C}" destId="{4369ADB3-75F7-4688-A87E-0BB20AF6380D}" srcOrd="0" destOrd="0" presId="urn:microsoft.com/office/officeart/2008/layout/LinedList"/>
    <dgm:cxn modelId="{34870B7F-BD25-441C-A138-0014479475EF}" type="presOf" srcId="{1E086E93-B918-4161-9439-8CAED5084D8E}" destId="{7BA8C52F-68F9-4FC8-ADC0-AB49DE3571B6}" srcOrd="0" destOrd="0" presId="urn:microsoft.com/office/officeart/2008/layout/LinedList"/>
    <dgm:cxn modelId="{EF32F28A-FA48-4D2F-8B57-FC8C8E54AB8B}" srcId="{086B7728-A126-451B-9343-94CB50F62D10}" destId="{E2A48EC2-8DCA-4223-817E-2CA615184CEF}" srcOrd="2" destOrd="0" parTransId="{6DE44E9F-0A82-4E94-A2AC-4F41BBCEB8B6}" sibTransId="{9E07B60D-3575-416C-90E5-8E4DC4E027B0}"/>
    <dgm:cxn modelId="{28BEE48F-B0B3-484A-86C9-F93ADB7E9556}" srcId="{086B7728-A126-451B-9343-94CB50F62D10}" destId="{5E4CA72E-1691-4E39-9B42-9EF70DC1D1EF}" srcOrd="3" destOrd="0" parTransId="{87793938-B8E6-4344-8E52-A00FA770EAAF}" sibTransId="{2B950198-088D-4F76-AA96-F050FC6C5003}"/>
    <dgm:cxn modelId="{17D818A5-A784-4DF8-9A4E-9F874CB28E40}" srcId="{086B7728-A126-451B-9343-94CB50F62D10}" destId="{D3D5F42A-DCA7-4BA1-BB39-C8BA3E1F7619}" srcOrd="5" destOrd="0" parTransId="{65D00734-33CA-4137-BE13-CB7541DE21F8}" sibTransId="{557F3539-8F05-4633-9B8E-72FA5DEC269B}"/>
    <dgm:cxn modelId="{D37E0FA9-3C4B-4E1A-B5B1-793DC230440B}" srcId="{086B7728-A126-451B-9343-94CB50F62D10}" destId="{7B005DAB-EA36-4591-8793-0EA5C8291D2C}" srcOrd="11" destOrd="0" parTransId="{8BCFEBAC-D875-4082-9FF8-2EA7C509209D}" sibTransId="{539FD831-5B9D-4DF9-8546-1AF18F13F04E}"/>
    <dgm:cxn modelId="{2CE98FA9-3077-4C4C-8BA2-C92FB429CAAA}" type="presOf" srcId="{CD992A4B-4A40-446E-BB1A-19C89012F484}" destId="{CC0241D7-BB51-4752-9FC9-3BFE0502BCDC}" srcOrd="0" destOrd="0" presId="urn:microsoft.com/office/officeart/2008/layout/LinedList"/>
    <dgm:cxn modelId="{76BEFDB0-CC87-4851-BBD5-DA4675119BAF}" srcId="{086B7728-A126-451B-9343-94CB50F62D10}" destId="{A82BC5B5-F639-484E-9C7A-D528BFFDF8B6}" srcOrd="10" destOrd="0" parTransId="{6B4073E7-E428-43D9-85E3-A8D0CDCB92D3}" sibTransId="{8AA089B1-3B1D-4962-BD9A-490885336BE4}"/>
    <dgm:cxn modelId="{ACD455B3-0C0C-4ADF-A8C6-18E2FECF40FE}" srcId="{086B7728-A126-451B-9343-94CB50F62D10}" destId="{9CAD949D-2881-462A-AF1F-1B887C51E1FB}" srcOrd="1" destOrd="0" parTransId="{DDAD9DBE-07E7-4C40-9936-52A7376A5F59}" sibTransId="{66B3FA40-B517-412C-BB30-6BD3875CC1DC}"/>
    <dgm:cxn modelId="{5A3F4FC4-3C65-445A-9F86-EA8C36CB2826}" type="presOf" srcId="{5E4CA72E-1691-4E39-9B42-9EF70DC1D1EF}" destId="{F768C48B-75B5-43FA-866D-86162893F3A3}" srcOrd="0" destOrd="0" presId="urn:microsoft.com/office/officeart/2008/layout/LinedList"/>
    <dgm:cxn modelId="{61C58CC5-7F1D-475A-B329-6736FBF5EFDC}" type="presOf" srcId="{BDD80F37-EA1E-4B0F-BA06-904387566141}" destId="{AC5792F3-AE76-4715-9595-3E8D2CE671F1}" srcOrd="0" destOrd="0" presId="urn:microsoft.com/office/officeart/2008/layout/LinedList"/>
    <dgm:cxn modelId="{ED3236C7-DF30-4A02-B970-C9E881079002}" type="presOf" srcId="{086B7728-A126-451B-9343-94CB50F62D10}" destId="{65C34F3B-5B75-4E41-AAF1-D8730E09B8F0}" srcOrd="0" destOrd="0" presId="urn:microsoft.com/office/officeart/2008/layout/LinedList"/>
    <dgm:cxn modelId="{A050F5C9-E02F-477F-85A9-30363C6C9DC1}" type="presOf" srcId="{D2E3C256-22AA-4B6D-BE6F-333941F82E28}" destId="{02C0CEF7-5A9B-4FE9-915D-8F6DAE69B750}" srcOrd="0" destOrd="0" presId="urn:microsoft.com/office/officeart/2008/layout/LinedList"/>
    <dgm:cxn modelId="{A085FBDA-50DE-4A5F-8AD5-AF7D159D16AC}" srcId="{086B7728-A126-451B-9343-94CB50F62D10}" destId="{1E086E93-B918-4161-9439-8CAED5084D8E}" srcOrd="6" destOrd="0" parTransId="{5E55235A-9BF9-4397-950B-D6F2AFC394BD}" sibTransId="{58ADF435-A916-469E-AABA-5999BB3C5677}"/>
    <dgm:cxn modelId="{1FF453E6-612F-4E38-A768-FC7D4605FCBD}" type="presOf" srcId="{E2A48EC2-8DCA-4223-817E-2CA615184CEF}" destId="{5B5DB15E-40B7-4602-9FF9-80124AF1E4C6}" srcOrd="0" destOrd="0" presId="urn:microsoft.com/office/officeart/2008/layout/LinedList"/>
    <dgm:cxn modelId="{E386BCF1-6F50-4894-B8B8-A8070AA322F7}" srcId="{086B7728-A126-451B-9343-94CB50F62D10}" destId="{D2E3C256-22AA-4B6D-BE6F-333941F82E28}" srcOrd="7" destOrd="0" parTransId="{BACEA842-8CC1-4E31-847B-AE00828C3B1B}" sibTransId="{09FC736F-0E67-4BA8-A790-45E234166856}"/>
    <dgm:cxn modelId="{0F9599F3-F8AC-4104-A27D-047F99C8C73E}" srcId="{086B7728-A126-451B-9343-94CB50F62D10}" destId="{BDD80F37-EA1E-4B0F-BA06-904387566141}" srcOrd="9" destOrd="0" parTransId="{3509DC1E-C35C-4828-A41E-FC67B81D36D5}" sibTransId="{A7A004B1-A416-417C-BD3B-282E8CCB1D40}"/>
    <dgm:cxn modelId="{C94A1CFC-88B7-4CB8-A006-3FA59457D30D}" type="presOf" srcId="{A82BC5B5-F639-484E-9C7A-D528BFFDF8B6}" destId="{8CA1FE40-1315-4912-9B6C-88EEF198A0CC}" srcOrd="0" destOrd="0" presId="urn:microsoft.com/office/officeart/2008/layout/LinedList"/>
    <dgm:cxn modelId="{80EDDCFE-02E5-4567-8EA5-0234BDF92494}" type="presOf" srcId="{D3D5F42A-DCA7-4BA1-BB39-C8BA3E1F7619}" destId="{E2C2A5F7-73D3-4535-A14A-D2F08504E9E6}" srcOrd="0" destOrd="0" presId="urn:microsoft.com/office/officeart/2008/layout/LinedList"/>
    <dgm:cxn modelId="{5D688D3E-D969-44A8-A69D-6D2BC5509C14}" type="presParOf" srcId="{65C34F3B-5B75-4E41-AAF1-D8730E09B8F0}" destId="{8206A082-57E7-4EDD-B324-AB428E86E8FF}" srcOrd="0" destOrd="0" presId="urn:microsoft.com/office/officeart/2008/layout/LinedList"/>
    <dgm:cxn modelId="{D8155A74-B10D-4DD2-B437-FBC0B69CD97A}" type="presParOf" srcId="{65C34F3B-5B75-4E41-AAF1-D8730E09B8F0}" destId="{9D711044-FBDB-46B3-978D-64AFC9911174}" srcOrd="1" destOrd="0" presId="urn:microsoft.com/office/officeart/2008/layout/LinedList"/>
    <dgm:cxn modelId="{7D56D8D2-E543-4802-BA37-199693761CF6}" type="presParOf" srcId="{9D711044-FBDB-46B3-978D-64AFC9911174}" destId="{D5AF6146-D864-402C-A054-401FCD808EBA}" srcOrd="0" destOrd="0" presId="urn:microsoft.com/office/officeart/2008/layout/LinedList"/>
    <dgm:cxn modelId="{CC7D564E-94C3-421A-B70D-113868CF87AD}" type="presParOf" srcId="{9D711044-FBDB-46B3-978D-64AFC9911174}" destId="{1189044E-C2AD-4B1D-A1A1-C299B3B1E563}" srcOrd="1" destOrd="0" presId="urn:microsoft.com/office/officeart/2008/layout/LinedList"/>
    <dgm:cxn modelId="{2F4C9ED2-957F-4FFB-BEAC-E064F44BAD1D}" type="presParOf" srcId="{65C34F3B-5B75-4E41-AAF1-D8730E09B8F0}" destId="{43BF6BCD-E285-4C02-B440-7D6E48B30168}" srcOrd="2" destOrd="0" presId="urn:microsoft.com/office/officeart/2008/layout/LinedList"/>
    <dgm:cxn modelId="{4B2BB726-48AC-4671-8E36-8C3F9C8101D1}" type="presParOf" srcId="{65C34F3B-5B75-4E41-AAF1-D8730E09B8F0}" destId="{10ED3A72-1B10-4E0C-84AA-7CA39F394737}" srcOrd="3" destOrd="0" presId="urn:microsoft.com/office/officeart/2008/layout/LinedList"/>
    <dgm:cxn modelId="{0A69CAB5-8BCB-428F-B1EA-FD1070488198}" type="presParOf" srcId="{10ED3A72-1B10-4E0C-84AA-7CA39F394737}" destId="{FC8D1CC1-6D67-4024-96ED-F3EBA8697DE6}" srcOrd="0" destOrd="0" presId="urn:microsoft.com/office/officeart/2008/layout/LinedList"/>
    <dgm:cxn modelId="{6553CCDA-EC5C-4CB4-98E8-E2FB80C90AED}" type="presParOf" srcId="{10ED3A72-1B10-4E0C-84AA-7CA39F394737}" destId="{530E6EDA-5857-4FC1-9DCE-77AAFE0853A3}" srcOrd="1" destOrd="0" presId="urn:microsoft.com/office/officeart/2008/layout/LinedList"/>
    <dgm:cxn modelId="{88702DEB-8AC7-434B-8EEE-3C8C845A58B3}" type="presParOf" srcId="{65C34F3B-5B75-4E41-AAF1-D8730E09B8F0}" destId="{CE420DC1-0B88-4BDF-9992-31D41EA58F3D}" srcOrd="4" destOrd="0" presId="urn:microsoft.com/office/officeart/2008/layout/LinedList"/>
    <dgm:cxn modelId="{F0CC8F86-920B-4B91-824A-FE90CDD48FE9}" type="presParOf" srcId="{65C34F3B-5B75-4E41-AAF1-D8730E09B8F0}" destId="{DFEE6858-7658-4BC9-BA0C-C80FEC4274F6}" srcOrd="5" destOrd="0" presId="urn:microsoft.com/office/officeart/2008/layout/LinedList"/>
    <dgm:cxn modelId="{A00B1864-DE34-4591-96F3-F60E603B9C93}" type="presParOf" srcId="{DFEE6858-7658-4BC9-BA0C-C80FEC4274F6}" destId="{5B5DB15E-40B7-4602-9FF9-80124AF1E4C6}" srcOrd="0" destOrd="0" presId="urn:microsoft.com/office/officeart/2008/layout/LinedList"/>
    <dgm:cxn modelId="{23DFDA04-50FB-4E1D-A2FB-E5A98DAD8753}" type="presParOf" srcId="{DFEE6858-7658-4BC9-BA0C-C80FEC4274F6}" destId="{15B3E700-20D9-4C7E-A9D8-C7F167631858}" srcOrd="1" destOrd="0" presId="urn:microsoft.com/office/officeart/2008/layout/LinedList"/>
    <dgm:cxn modelId="{B995021A-9321-43F0-9B40-6BBEC27E121E}" type="presParOf" srcId="{65C34F3B-5B75-4E41-AAF1-D8730E09B8F0}" destId="{D631EEEB-56AA-432D-B616-90E4D8D41F76}" srcOrd="6" destOrd="0" presId="urn:microsoft.com/office/officeart/2008/layout/LinedList"/>
    <dgm:cxn modelId="{237DE62E-3F4D-45D2-BFCD-C1780404AE96}" type="presParOf" srcId="{65C34F3B-5B75-4E41-AAF1-D8730E09B8F0}" destId="{9D66B2AE-73E2-4C1A-B88E-8C2A98F43F6C}" srcOrd="7" destOrd="0" presId="urn:microsoft.com/office/officeart/2008/layout/LinedList"/>
    <dgm:cxn modelId="{6F7D0852-C0F6-411A-BCF2-F50326A5223D}" type="presParOf" srcId="{9D66B2AE-73E2-4C1A-B88E-8C2A98F43F6C}" destId="{F768C48B-75B5-43FA-866D-86162893F3A3}" srcOrd="0" destOrd="0" presId="urn:microsoft.com/office/officeart/2008/layout/LinedList"/>
    <dgm:cxn modelId="{F2DC562E-9BF8-49C9-B34F-962C12C0311F}" type="presParOf" srcId="{9D66B2AE-73E2-4C1A-B88E-8C2A98F43F6C}" destId="{AFB422B2-92EC-40F7-BA19-F121B5A86C08}" srcOrd="1" destOrd="0" presId="urn:microsoft.com/office/officeart/2008/layout/LinedList"/>
    <dgm:cxn modelId="{B1DB65D7-2454-4700-A2BB-112B40218056}" type="presParOf" srcId="{65C34F3B-5B75-4E41-AAF1-D8730E09B8F0}" destId="{217EB5B7-7E49-433C-8E07-03E45BD26430}" srcOrd="8" destOrd="0" presId="urn:microsoft.com/office/officeart/2008/layout/LinedList"/>
    <dgm:cxn modelId="{D0AD6ABC-2BD3-4DC6-8A5A-C21A7C5823F0}" type="presParOf" srcId="{65C34F3B-5B75-4E41-AAF1-D8730E09B8F0}" destId="{D247469F-E347-4097-96A5-23291D91FAEF}" srcOrd="9" destOrd="0" presId="urn:microsoft.com/office/officeart/2008/layout/LinedList"/>
    <dgm:cxn modelId="{91183F33-5C10-4F84-AEC9-1B30ADF17BBB}" type="presParOf" srcId="{D247469F-E347-4097-96A5-23291D91FAEF}" destId="{963204B1-EB0A-4DE0-ADAB-AEB037E53B3C}" srcOrd="0" destOrd="0" presId="urn:microsoft.com/office/officeart/2008/layout/LinedList"/>
    <dgm:cxn modelId="{AF756104-AC4D-46F2-98FF-708276575052}" type="presParOf" srcId="{D247469F-E347-4097-96A5-23291D91FAEF}" destId="{1DF6D82C-03F7-499C-8B24-DDEE7B495DC8}" srcOrd="1" destOrd="0" presId="urn:microsoft.com/office/officeart/2008/layout/LinedList"/>
    <dgm:cxn modelId="{713006A0-3FA4-4F3D-8CA5-44790AF1A9D5}" type="presParOf" srcId="{65C34F3B-5B75-4E41-AAF1-D8730E09B8F0}" destId="{EDB6E60F-7653-4AD9-B461-5CBAADAE2072}" srcOrd="10" destOrd="0" presId="urn:microsoft.com/office/officeart/2008/layout/LinedList"/>
    <dgm:cxn modelId="{BAB81A1B-5336-4EB1-9C55-116DBFB0A9D1}" type="presParOf" srcId="{65C34F3B-5B75-4E41-AAF1-D8730E09B8F0}" destId="{0952E283-A24C-43B1-8C0E-779719378106}" srcOrd="11" destOrd="0" presId="urn:microsoft.com/office/officeart/2008/layout/LinedList"/>
    <dgm:cxn modelId="{F70D9422-DA2D-4E45-A762-61561EC1854C}" type="presParOf" srcId="{0952E283-A24C-43B1-8C0E-779719378106}" destId="{E2C2A5F7-73D3-4535-A14A-D2F08504E9E6}" srcOrd="0" destOrd="0" presId="urn:microsoft.com/office/officeart/2008/layout/LinedList"/>
    <dgm:cxn modelId="{41FD51FD-03CF-4AC1-AD3E-2A3AD0E0E6B9}" type="presParOf" srcId="{0952E283-A24C-43B1-8C0E-779719378106}" destId="{D07EDF57-84AA-4FD0-96BB-258E36F6F651}" srcOrd="1" destOrd="0" presId="urn:microsoft.com/office/officeart/2008/layout/LinedList"/>
    <dgm:cxn modelId="{81F230B7-85F4-489F-BA79-35F4E50006B4}" type="presParOf" srcId="{65C34F3B-5B75-4E41-AAF1-D8730E09B8F0}" destId="{D7303920-074A-46C9-8140-D1FB988B114B}" srcOrd="12" destOrd="0" presId="urn:microsoft.com/office/officeart/2008/layout/LinedList"/>
    <dgm:cxn modelId="{3E6880F1-2351-429D-817B-ECD4943EE3E0}" type="presParOf" srcId="{65C34F3B-5B75-4E41-AAF1-D8730E09B8F0}" destId="{484A460D-DAE6-4A67-A505-738F1EC71E00}" srcOrd="13" destOrd="0" presId="urn:microsoft.com/office/officeart/2008/layout/LinedList"/>
    <dgm:cxn modelId="{91BED22B-7726-4BAB-9FFC-C343D4E80FA6}" type="presParOf" srcId="{484A460D-DAE6-4A67-A505-738F1EC71E00}" destId="{7BA8C52F-68F9-4FC8-ADC0-AB49DE3571B6}" srcOrd="0" destOrd="0" presId="urn:microsoft.com/office/officeart/2008/layout/LinedList"/>
    <dgm:cxn modelId="{F2D84607-7F41-4030-9352-F494AF0ACBC7}" type="presParOf" srcId="{484A460D-DAE6-4A67-A505-738F1EC71E00}" destId="{2FF7E815-1405-4B06-BB99-83BFD4C615C9}" srcOrd="1" destOrd="0" presId="urn:microsoft.com/office/officeart/2008/layout/LinedList"/>
    <dgm:cxn modelId="{91E2CDA7-A04E-4C4B-8454-0553D727BB5E}" type="presParOf" srcId="{65C34F3B-5B75-4E41-AAF1-D8730E09B8F0}" destId="{927680C8-1CD1-4EB3-A82F-372D16995992}" srcOrd="14" destOrd="0" presId="urn:microsoft.com/office/officeart/2008/layout/LinedList"/>
    <dgm:cxn modelId="{606E0AA3-16DD-465C-BA61-BCAA6378D0D5}" type="presParOf" srcId="{65C34F3B-5B75-4E41-AAF1-D8730E09B8F0}" destId="{BBD01E14-854A-4060-8632-DD806B6A5D11}" srcOrd="15" destOrd="0" presId="urn:microsoft.com/office/officeart/2008/layout/LinedList"/>
    <dgm:cxn modelId="{28B83CE8-F0D0-4563-8E11-B30EA190A187}" type="presParOf" srcId="{BBD01E14-854A-4060-8632-DD806B6A5D11}" destId="{02C0CEF7-5A9B-4FE9-915D-8F6DAE69B750}" srcOrd="0" destOrd="0" presId="urn:microsoft.com/office/officeart/2008/layout/LinedList"/>
    <dgm:cxn modelId="{DA13F1A9-116B-439D-B97A-F0699A562838}" type="presParOf" srcId="{BBD01E14-854A-4060-8632-DD806B6A5D11}" destId="{0D338B99-8EBD-412B-9721-7B3F5924B237}" srcOrd="1" destOrd="0" presId="urn:microsoft.com/office/officeart/2008/layout/LinedList"/>
    <dgm:cxn modelId="{FFFC08CE-1639-415C-9564-350001824BAA}" type="presParOf" srcId="{65C34F3B-5B75-4E41-AAF1-D8730E09B8F0}" destId="{801D8992-19FD-451C-9A66-68FFBC488F7D}" srcOrd="16" destOrd="0" presId="urn:microsoft.com/office/officeart/2008/layout/LinedList"/>
    <dgm:cxn modelId="{05AE735F-BD29-4AD0-BC36-BFBD9A9E2D12}" type="presParOf" srcId="{65C34F3B-5B75-4E41-AAF1-D8730E09B8F0}" destId="{510E91F5-3FF8-481D-845F-45786D36DEAD}" srcOrd="17" destOrd="0" presId="urn:microsoft.com/office/officeart/2008/layout/LinedList"/>
    <dgm:cxn modelId="{37F46BBC-C0DE-486D-BFDA-D9CCB425250F}" type="presParOf" srcId="{510E91F5-3FF8-481D-845F-45786D36DEAD}" destId="{CC0241D7-BB51-4752-9FC9-3BFE0502BCDC}" srcOrd="0" destOrd="0" presId="urn:microsoft.com/office/officeart/2008/layout/LinedList"/>
    <dgm:cxn modelId="{495981EF-159E-4024-975C-7D4AE58F90B9}" type="presParOf" srcId="{510E91F5-3FF8-481D-845F-45786D36DEAD}" destId="{9D81B9F0-F9DA-47AB-B739-8EEAE14697B2}" srcOrd="1" destOrd="0" presId="urn:microsoft.com/office/officeart/2008/layout/LinedList"/>
    <dgm:cxn modelId="{5BEB5BBC-6976-4FB1-AA1C-CC1910DB9E83}" type="presParOf" srcId="{65C34F3B-5B75-4E41-AAF1-D8730E09B8F0}" destId="{F6AF6977-6C4D-4696-B519-FA56BD2A85D0}" srcOrd="18" destOrd="0" presId="urn:microsoft.com/office/officeart/2008/layout/LinedList"/>
    <dgm:cxn modelId="{7D5A01B8-631B-4665-8268-9F44D3C03059}" type="presParOf" srcId="{65C34F3B-5B75-4E41-AAF1-D8730E09B8F0}" destId="{70A15E04-F46B-4227-9852-03C87CCE8551}" srcOrd="19" destOrd="0" presId="urn:microsoft.com/office/officeart/2008/layout/LinedList"/>
    <dgm:cxn modelId="{B00D21E9-9D15-4774-8ABA-53C9BB8CA533}" type="presParOf" srcId="{70A15E04-F46B-4227-9852-03C87CCE8551}" destId="{AC5792F3-AE76-4715-9595-3E8D2CE671F1}" srcOrd="0" destOrd="0" presId="urn:microsoft.com/office/officeart/2008/layout/LinedList"/>
    <dgm:cxn modelId="{24D74FDC-CBFE-4AC8-9A36-E452AE37C580}" type="presParOf" srcId="{70A15E04-F46B-4227-9852-03C87CCE8551}" destId="{D10F0620-D390-441D-BA18-F893C4E996CE}" srcOrd="1" destOrd="0" presId="urn:microsoft.com/office/officeart/2008/layout/LinedList"/>
    <dgm:cxn modelId="{C2BB26AD-A0ED-4923-92FB-2CB32E4B90D5}" type="presParOf" srcId="{65C34F3B-5B75-4E41-AAF1-D8730E09B8F0}" destId="{A31739DA-3F9E-445C-B619-BC83A419422D}" srcOrd="20" destOrd="0" presId="urn:microsoft.com/office/officeart/2008/layout/LinedList"/>
    <dgm:cxn modelId="{B87E3A81-C2C8-4558-AE29-4D5BFF919FD0}" type="presParOf" srcId="{65C34F3B-5B75-4E41-AAF1-D8730E09B8F0}" destId="{E9C6C7EA-9E6F-4F39-BA23-DC7FC4EAF690}" srcOrd="21" destOrd="0" presId="urn:microsoft.com/office/officeart/2008/layout/LinedList"/>
    <dgm:cxn modelId="{5ECB88EA-BB7B-40C4-89AB-7A3FDA8A07A7}" type="presParOf" srcId="{E9C6C7EA-9E6F-4F39-BA23-DC7FC4EAF690}" destId="{8CA1FE40-1315-4912-9B6C-88EEF198A0CC}" srcOrd="0" destOrd="0" presId="urn:microsoft.com/office/officeart/2008/layout/LinedList"/>
    <dgm:cxn modelId="{606DE3F4-4071-40C9-9973-7B3CEAEA4ADE}" type="presParOf" srcId="{E9C6C7EA-9E6F-4F39-BA23-DC7FC4EAF690}" destId="{30742B0A-3F76-46DA-B510-5516B26521EC}" srcOrd="1" destOrd="0" presId="urn:microsoft.com/office/officeart/2008/layout/LinedList"/>
    <dgm:cxn modelId="{FD6EB075-390F-4258-B37B-50D9EA57B075}" type="presParOf" srcId="{65C34F3B-5B75-4E41-AAF1-D8730E09B8F0}" destId="{ED3A6252-59EA-4AED-8988-C04877644C24}" srcOrd="22" destOrd="0" presId="urn:microsoft.com/office/officeart/2008/layout/LinedList"/>
    <dgm:cxn modelId="{13737B12-3B69-4C5C-9D37-8CB19131D2E9}" type="presParOf" srcId="{65C34F3B-5B75-4E41-AAF1-D8730E09B8F0}" destId="{A8AF3221-12A4-4987-B063-B48A967C3AC7}" srcOrd="23" destOrd="0" presId="urn:microsoft.com/office/officeart/2008/layout/LinedList"/>
    <dgm:cxn modelId="{237855E1-BDC8-4D33-A66A-3647E5EBDCF7}" type="presParOf" srcId="{A8AF3221-12A4-4987-B063-B48A967C3AC7}" destId="{4369ADB3-75F7-4688-A87E-0BB20AF6380D}" srcOrd="0" destOrd="0" presId="urn:microsoft.com/office/officeart/2008/layout/LinedList"/>
    <dgm:cxn modelId="{1E0FD984-5E9C-41F8-B239-3ED636FF6E06}" type="presParOf" srcId="{A8AF3221-12A4-4987-B063-B48A967C3AC7}" destId="{78FA745E-F83D-46A6-900E-94CCA2D6B9A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100EFDB-3567-4088-9B75-D3D0312FE0FC}"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GB"/>
        </a:p>
      </dgm:t>
    </dgm:pt>
    <dgm:pt modelId="{E9349299-5F60-4DCD-A37A-5B32A96EF938}">
      <dgm:prSet phldrT="[Text]" custT="1"/>
      <dgm:spPr/>
      <dgm:t>
        <a:bodyPr/>
        <a:lstStyle/>
        <a:p>
          <a:pPr marL="0" lvl="0" indent="0" defTabSz="533400">
            <a:spcBef>
              <a:spcPct val="0"/>
            </a:spcBef>
            <a:spcAft>
              <a:spcPct val="35000"/>
            </a:spcAft>
            <a:buNone/>
          </a:pPr>
          <a:r>
            <a:rPr lang="en-GB" sz="1600" kern="1200" noProof="0" dirty="0">
              <a:latin typeface="HEINEKEN Core Thin" panose="02000506040000020004" pitchFamily="2" charset="0"/>
              <a:ea typeface="+mn-ea"/>
              <a:cs typeface="+mn-cs"/>
            </a:rPr>
            <a:t>Trial mould sampling</a:t>
          </a:r>
        </a:p>
      </dgm:t>
    </dgm:pt>
    <dgm:pt modelId="{459CF60A-BA0C-4CF5-B849-674D65401B12}" type="parTrans" cxnId="{ECDDEC95-52E1-4F95-8B04-2A13125E8CEC}">
      <dgm:prSet/>
      <dgm:spPr/>
      <dgm:t>
        <a:bodyPr/>
        <a:lstStyle/>
        <a:p>
          <a:endParaRPr lang="en-GB" sz="1400" b="0">
            <a:latin typeface="HEINEKEN Core Thin" panose="02000506040000020004" pitchFamily="2" charset="0"/>
          </a:endParaRPr>
        </a:p>
      </dgm:t>
    </dgm:pt>
    <dgm:pt modelId="{55056FCA-34C8-45A4-B67C-E28B5191BA28}" type="sibTrans" cxnId="{ECDDEC95-52E1-4F95-8B04-2A13125E8CEC}">
      <dgm:prSet/>
      <dgm:spPr/>
      <dgm:t>
        <a:bodyPr/>
        <a:lstStyle/>
        <a:p>
          <a:endParaRPr lang="en-GB" b="0">
            <a:latin typeface="HEINEKEN Core Thin" panose="02000506040000020004" pitchFamily="2" charset="0"/>
          </a:endParaRPr>
        </a:p>
      </dgm:t>
    </dgm:pt>
    <dgm:pt modelId="{1D89C76F-CB0E-4536-8E79-FDA7ABF686A9}">
      <dgm:prSet phldrT="[Text]" custT="1"/>
      <dgm:spPr/>
      <dgm:t>
        <a:bodyPr/>
        <a:lstStyle/>
        <a:p>
          <a:r>
            <a:rPr lang="en-US" sz="1600" noProof="0" dirty="0">
              <a:solidFill>
                <a:prstClr val="white"/>
              </a:solidFill>
              <a:latin typeface="HEINEKEN Core Thin" panose="02000506040000020004" pitchFamily="2" charset="0"/>
              <a:ea typeface="+mn-ea"/>
              <a:cs typeface="+mn-cs"/>
            </a:rPr>
            <a:t>Mass production</a:t>
          </a:r>
          <a:endParaRPr lang="en-US" sz="1600" b="0" noProof="0" dirty="0">
            <a:latin typeface="HEINEKEN Core Thin" panose="02000506040000020004" pitchFamily="2" charset="0"/>
          </a:endParaRPr>
        </a:p>
      </dgm:t>
    </dgm:pt>
    <dgm:pt modelId="{E2EA6B73-F2E8-49CB-9249-395A92F07754}" type="parTrans" cxnId="{B2001B75-6000-4ED7-820C-70030BE51D2D}">
      <dgm:prSet/>
      <dgm:spPr/>
      <dgm:t>
        <a:bodyPr/>
        <a:lstStyle/>
        <a:p>
          <a:endParaRPr lang="en-GB" sz="1400" b="0">
            <a:latin typeface="HEINEKEN Core Thin" panose="02000506040000020004" pitchFamily="2" charset="0"/>
          </a:endParaRPr>
        </a:p>
      </dgm:t>
    </dgm:pt>
    <dgm:pt modelId="{787282A1-D3B9-4790-AA2A-8C42B07B92A6}" type="sibTrans" cxnId="{B2001B75-6000-4ED7-820C-70030BE51D2D}">
      <dgm:prSet/>
      <dgm:spPr/>
      <dgm:t>
        <a:bodyPr/>
        <a:lstStyle/>
        <a:p>
          <a:endParaRPr lang="en-GB" b="0">
            <a:latin typeface="HEINEKEN Core Thin" panose="02000506040000020004" pitchFamily="2" charset="0"/>
          </a:endParaRPr>
        </a:p>
      </dgm:t>
    </dgm:pt>
    <dgm:pt modelId="{CB740A21-70B0-47F6-BB3B-5CB696C2C747}">
      <dgm:prSet phldrT="[Text]" custT="1"/>
      <dgm:spPr/>
      <dgm:t>
        <a:bodyPr/>
        <a:lstStyle/>
        <a:p>
          <a:r>
            <a:rPr lang="en-GB" sz="1400" b="0" noProof="0" dirty="0">
              <a:latin typeface="HEINEKEN Core Thin" panose="02000506040000020004" pitchFamily="2" charset="0"/>
            </a:rPr>
            <a:t>When possible, attend the first mass production run. During production the glass might</a:t>
          </a:r>
          <a:endParaRPr lang="en-US" sz="1400" b="0" noProof="0" dirty="0">
            <a:latin typeface="HEINEKEN Core Thin" panose="02000506040000020004" pitchFamily="2" charset="0"/>
          </a:endParaRPr>
        </a:p>
      </dgm:t>
    </dgm:pt>
    <dgm:pt modelId="{9AFC9E58-96D5-480B-A220-4F8B417013B8}" type="parTrans" cxnId="{40BDC705-8D15-41B8-B842-3DAD608AE0CC}">
      <dgm:prSet/>
      <dgm:spPr/>
      <dgm:t>
        <a:bodyPr/>
        <a:lstStyle/>
        <a:p>
          <a:endParaRPr lang="en-GB" sz="1400" b="0">
            <a:latin typeface="HEINEKEN Core Thin" panose="02000506040000020004" pitchFamily="2" charset="0"/>
          </a:endParaRPr>
        </a:p>
      </dgm:t>
    </dgm:pt>
    <dgm:pt modelId="{485781E8-5D2C-4C01-93B9-242976D2DDBC}" type="sibTrans" cxnId="{40BDC705-8D15-41B8-B842-3DAD608AE0CC}">
      <dgm:prSet/>
      <dgm:spPr/>
      <dgm:t>
        <a:bodyPr/>
        <a:lstStyle/>
        <a:p>
          <a:endParaRPr lang="en-GB" b="0">
            <a:latin typeface="HEINEKEN Core Thin" panose="02000506040000020004" pitchFamily="2" charset="0"/>
          </a:endParaRPr>
        </a:p>
      </dgm:t>
    </dgm:pt>
    <dgm:pt modelId="{45A9838E-89C1-4FA0-B1CE-CEED3636DF1C}">
      <dgm:prSet phldrT="[Text]" custT="1"/>
      <dgm:spPr/>
      <dgm:t>
        <a:bodyPr/>
        <a:lstStyle/>
        <a:p>
          <a:r>
            <a:rPr lang="en-GB" sz="1400" b="0" noProof="0" dirty="0">
              <a:latin typeface="HEINEKEN Core Thin" panose="02000506040000020004" pitchFamily="2" charset="0"/>
            </a:rPr>
            <a:t>Supplier will create a trial mould to produce real glass samples on a production line.</a:t>
          </a:r>
          <a:endParaRPr lang="en-US" sz="1400" b="0" noProof="0" dirty="0">
            <a:latin typeface="HEINEKEN Core Thin" panose="02000506040000020004" pitchFamily="2" charset="0"/>
          </a:endParaRPr>
        </a:p>
      </dgm:t>
    </dgm:pt>
    <dgm:pt modelId="{3418A99C-0B03-47CF-BAFF-EA2AE906ED1A}" type="sibTrans" cxnId="{527ECD1D-6311-4425-8313-9507580DE577}">
      <dgm:prSet/>
      <dgm:spPr/>
      <dgm:t>
        <a:bodyPr/>
        <a:lstStyle/>
        <a:p>
          <a:endParaRPr lang="en-GB" b="0">
            <a:latin typeface="HEINEKEN Core Thin" panose="02000506040000020004" pitchFamily="2" charset="0"/>
          </a:endParaRPr>
        </a:p>
      </dgm:t>
    </dgm:pt>
    <dgm:pt modelId="{3FC81469-6011-4C6A-B084-10E4ED6B33C0}" type="parTrans" cxnId="{527ECD1D-6311-4425-8313-9507580DE577}">
      <dgm:prSet/>
      <dgm:spPr/>
      <dgm:t>
        <a:bodyPr/>
        <a:lstStyle/>
        <a:p>
          <a:endParaRPr lang="en-GB" sz="1400" b="0">
            <a:latin typeface="HEINEKEN Core Thin" panose="02000506040000020004" pitchFamily="2" charset="0"/>
          </a:endParaRPr>
        </a:p>
      </dgm:t>
    </dgm:pt>
    <dgm:pt modelId="{73F95C84-9E98-4993-8ACA-1B14ECCDD029}">
      <dgm:prSet custT="1"/>
      <dgm:spPr/>
      <dgm:t>
        <a:bodyPr/>
        <a:lstStyle/>
        <a:p>
          <a:endParaRPr lang="en-GB" sz="1400" b="0" noProof="0" dirty="0">
            <a:latin typeface="HEINEKEN Core Thin" panose="02000506040000020004" pitchFamily="2" charset="0"/>
          </a:endParaRPr>
        </a:p>
      </dgm:t>
    </dgm:pt>
    <dgm:pt modelId="{33EA9EE1-72B1-49D6-BB91-FA169F5558AD}" type="parTrans" cxnId="{87003AC0-746D-4D16-844C-81F38C564265}">
      <dgm:prSet/>
      <dgm:spPr/>
      <dgm:t>
        <a:bodyPr/>
        <a:lstStyle/>
        <a:p>
          <a:endParaRPr lang="en-GB"/>
        </a:p>
      </dgm:t>
    </dgm:pt>
    <dgm:pt modelId="{D1E334D5-1D80-457C-A609-2D7574B8DD3D}" type="sibTrans" cxnId="{87003AC0-746D-4D16-844C-81F38C564265}">
      <dgm:prSet/>
      <dgm:spPr/>
      <dgm:t>
        <a:bodyPr/>
        <a:lstStyle/>
        <a:p>
          <a:endParaRPr lang="en-GB"/>
        </a:p>
      </dgm:t>
    </dgm:pt>
    <dgm:pt modelId="{5D71E15D-708B-49D2-9368-FCE816E62CE9}">
      <dgm:prSet custT="1"/>
      <dgm:spPr/>
      <dgm:t>
        <a:bodyPr/>
        <a:lstStyle/>
        <a:p>
          <a:r>
            <a:rPr lang="en-GB" sz="1400" b="0" noProof="0" dirty="0">
              <a:latin typeface="HEINEKEN Core Thin" panose="02000506040000020004" pitchFamily="2" charset="0"/>
            </a:rPr>
            <a:t>Where to look for on a trial sample (correct shape/dimensions, stability, glasswalls nice and clear, roundness, seamlines, embossing sharpness, stackability when applicable,</a:t>
          </a:r>
        </a:p>
      </dgm:t>
    </dgm:pt>
    <dgm:pt modelId="{4C0F5C00-9CAC-4808-A51C-ADBBA26177AC}" type="parTrans" cxnId="{2E6C3134-6E37-4E24-85B5-E5F20B9647A8}">
      <dgm:prSet/>
      <dgm:spPr/>
      <dgm:t>
        <a:bodyPr/>
        <a:lstStyle/>
        <a:p>
          <a:endParaRPr lang="en-GB"/>
        </a:p>
      </dgm:t>
    </dgm:pt>
    <dgm:pt modelId="{8B2CAB60-4E6A-460C-85BD-82A84EF713D0}" type="sibTrans" cxnId="{2E6C3134-6E37-4E24-85B5-E5F20B9647A8}">
      <dgm:prSet/>
      <dgm:spPr/>
      <dgm:t>
        <a:bodyPr/>
        <a:lstStyle/>
        <a:p>
          <a:endParaRPr lang="en-GB"/>
        </a:p>
      </dgm:t>
    </dgm:pt>
    <dgm:pt modelId="{25183796-4ECA-4888-A993-022EC3FC40EE}">
      <dgm:prSet custT="1"/>
      <dgm:spPr/>
      <dgm:t>
        <a:bodyPr/>
        <a:lstStyle/>
        <a:p>
          <a:r>
            <a:rPr lang="en-GB" sz="1400" b="0" noProof="0" dirty="0">
              <a:latin typeface="HEINEKEN Core Thin" panose="02000506040000020004" pitchFamily="2" charset="0"/>
            </a:rPr>
            <a:t>Some imperfections can be solved during the production, other more serious imperfections might require a new sample round </a:t>
          </a:r>
        </a:p>
      </dgm:t>
    </dgm:pt>
    <dgm:pt modelId="{3870D229-1262-45E7-9CD6-62AFBE98CF11}" type="parTrans" cxnId="{28B45F11-14C7-411C-9697-132763061F35}">
      <dgm:prSet/>
      <dgm:spPr/>
      <dgm:t>
        <a:bodyPr/>
        <a:lstStyle/>
        <a:p>
          <a:endParaRPr lang="en-GB"/>
        </a:p>
      </dgm:t>
    </dgm:pt>
    <dgm:pt modelId="{1D272746-425C-4B6E-BE2D-A016BBBAB949}" type="sibTrans" cxnId="{28B45F11-14C7-411C-9697-132763061F35}">
      <dgm:prSet/>
      <dgm:spPr/>
      <dgm:t>
        <a:bodyPr/>
        <a:lstStyle/>
        <a:p>
          <a:endParaRPr lang="en-GB"/>
        </a:p>
      </dgm:t>
    </dgm:pt>
    <dgm:pt modelId="{C0A0942A-933D-4ADF-B9DD-B8EB4CF268A5}">
      <dgm:prSet custT="1"/>
      <dgm:spPr/>
      <dgm:t>
        <a:bodyPr/>
        <a:lstStyle/>
        <a:p>
          <a:endParaRPr lang="en-GB" sz="1400" b="0" noProof="0" dirty="0">
            <a:latin typeface="HEINEKEN Core Thin" panose="02000506040000020004" pitchFamily="2" charset="0"/>
          </a:endParaRPr>
        </a:p>
      </dgm:t>
    </dgm:pt>
    <dgm:pt modelId="{87AF2646-A8F0-475F-95E4-4FCC74023928}" type="parTrans" cxnId="{38BEC45D-5FAF-43FD-8757-01411F0B8778}">
      <dgm:prSet/>
      <dgm:spPr/>
      <dgm:t>
        <a:bodyPr/>
        <a:lstStyle/>
        <a:p>
          <a:endParaRPr lang="en-GB"/>
        </a:p>
      </dgm:t>
    </dgm:pt>
    <dgm:pt modelId="{131ED001-1E9C-43E0-9135-AAC5866B1020}" type="sibTrans" cxnId="{38BEC45D-5FAF-43FD-8757-01411F0B8778}">
      <dgm:prSet/>
      <dgm:spPr/>
      <dgm:t>
        <a:bodyPr/>
        <a:lstStyle/>
        <a:p>
          <a:endParaRPr lang="en-GB"/>
        </a:p>
      </dgm:t>
    </dgm:pt>
    <dgm:pt modelId="{21710D6A-C6B3-4F51-AD13-E849963E344A}">
      <dgm:prSet custT="1"/>
      <dgm:spPr/>
      <dgm:t>
        <a:bodyPr/>
        <a:lstStyle/>
        <a:p>
          <a:r>
            <a:rPr lang="en-GB" sz="1400" b="0" noProof="0" dirty="0">
              <a:latin typeface="HEINEKEN Core Thin" panose="02000506040000020004" pitchFamily="2" charset="0"/>
            </a:rPr>
            <a:t>Limit samples, find balance between perfection and what is reasonable </a:t>
          </a:r>
        </a:p>
      </dgm:t>
    </dgm:pt>
    <dgm:pt modelId="{FA7B2DA8-7FBE-4CCB-ABAB-5D1193174576}" type="parTrans" cxnId="{A9AF4DF4-AB90-4F54-8927-EB013E3FD308}">
      <dgm:prSet/>
      <dgm:spPr/>
      <dgm:t>
        <a:bodyPr/>
        <a:lstStyle/>
        <a:p>
          <a:endParaRPr lang="en-GB"/>
        </a:p>
      </dgm:t>
    </dgm:pt>
    <dgm:pt modelId="{09D490A8-74A8-4078-8D30-13881232A649}" type="sibTrans" cxnId="{A9AF4DF4-AB90-4F54-8927-EB013E3FD308}">
      <dgm:prSet/>
      <dgm:spPr/>
      <dgm:t>
        <a:bodyPr/>
        <a:lstStyle/>
        <a:p>
          <a:endParaRPr lang="en-GB"/>
        </a:p>
      </dgm:t>
    </dgm:pt>
    <dgm:pt modelId="{7D092AB9-F737-4B39-9631-DD6C0834C10B}">
      <dgm:prSet custT="1"/>
      <dgm:spPr/>
      <dgm:t>
        <a:bodyPr/>
        <a:lstStyle/>
        <a:p>
          <a:endParaRPr lang="en-GB" sz="1400" b="0" noProof="0" dirty="0">
            <a:latin typeface="HEINEKEN Core Thin" panose="02000506040000020004" pitchFamily="2" charset="0"/>
          </a:endParaRPr>
        </a:p>
      </dgm:t>
    </dgm:pt>
    <dgm:pt modelId="{D46F2B14-6352-4C61-8FAF-9D8150EAA36E}" type="parTrans" cxnId="{04E6AB8A-79F4-427E-B050-D5A5BD858B0A}">
      <dgm:prSet/>
      <dgm:spPr/>
      <dgm:t>
        <a:bodyPr/>
        <a:lstStyle/>
        <a:p>
          <a:endParaRPr lang="en-GB"/>
        </a:p>
      </dgm:t>
    </dgm:pt>
    <dgm:pt modelId="{03BC12F0-BF38-4C34-9358-CFE819FE4B5B}" type="sibTrans" cxnId="{04E6AB8A-79F4-427E-B050-D5A5BD858B0A}">
      <dgm:prSet/>
      <dgm:spPr/>
      <dgm:t>
        <a:bodyPr/>
        <a:lstStyle/>
        <a:p>
          <a:endParaRPr lang="en-GB"/>
        </a:p>
      </dgm:t>
    </dgm:pt>
    <dgm:pt modelId="{88F03393-2101-49A3-BFB7-2B507F1B97CB}" type="pres">
      <dgm:prSet presAssocID="{F100EFDB-3567-4088-9B75-D3D0312FE0FC}" presName="linear" presStyleCnt="0">
        <dgm:presLayoutVars>
          <dgm:dir/>
          <dgm:animLvl val="lvl"/>
          <dgm:resizeHandles val="exact"/>
        </dgm:presLayoutVars>
      </dgm:prSet>
      <dgm:spPr/>
    </dgm:pt>
    <dgm:pt modelId="{D0CBEA78-30A4-4A34-9FF5-5F335C77A341}" type="pres">
      <dgm:prSet presAssocID="{E9349299-5F60-4DCD-A37A-5B32A96EF938}" presName="parentLin" presStyleCnt="0"/>
      <dgm:spPr/>
    </dgm:pt>
    <dgm:pt modelId="{F52D78C8-57C8-4644-8695-B68155E938CF}" type="pres">
      <dgm:prSet presAssocID="{E9349299-5F60-4DCD-A37A-5B32A96EF938}" presName="parentLeftMargin" presStyleLbl="node1" presStyleIdx="0" presStyleCnt="2"/>
      <dgm:spPr/>
    </dgm:pt>
    <dgm:pt modelId="{97B25E4C-8D9A-4976-8E48-E9AE1C13C78A}" type="pres">
      <dgm:prSet presAssocID="{E9349299-5F60-4DCD-A37A-5B32A96EF938}" presName="parentText" presStyleLbl="node1" presStyleIdx="0" presStyleCnt="2">
        <dgm:presLayoutVars>
          <dgm:chMax val="0"/>
          <dgm:bulletEnabled val="1"/>
        </dgm:presLayoutVars>
      </dgm:prSet>
      <dgm:spPr/>
    </dgm:pt>
    <dgm:pt modelId="{1369AE9B-E57F-49FB-B151-AAE716D7BAB9}" type="pres">
      <dgm:prSet presAssocID="{E9349299-5F60-4DCD-A37A-5B32A96EF938}" presName="negativeSpace" presStyleCnt="0"/>
      <dgm:spPr/>
    </dgm:pt>
    <dgm:pt modelId="{D8D7A410-F471-4967-9BBF-2F09A749E204}" type="pres">
      <dgm:prSet presAssocID="{E9349299-5F60-4DCD-A37A-5B32A96EF938}" presName="childText" presStyleLbl="conFgAcc1" presStyleIdx="0" presStyleCnt="2" custLinFactNeighborY="12868">
        <dgm:presLayoutVars>
          <dgm:bulletEnabled val="1"/>
        </dgm:presLayoutVars>
      </dgm:prSet>
      <dgm:spPr/>
    </dgm:pt>
    <dgm:pt modelId="{697611C1-B1B3-43D2-93B1-7B955B6791D5}" type="pres">
      <dgm:prSet presAssocID="{55056FCA-34C8-45A4-B67C-E28B5191BA28}" presName="spaceBetweenRectangles" presStyleCnt="0"/>
      <dgm:spPr/>
    </dgm:pt>
    <dgm:pt modelId="{EEEA9699-5A2B-4073-B12A-52DFA4089117}" type="pres">
      <dgm:prSet presAssocID="{1D89C76F-CB0E-4536-8E79-FDA7ABF686A9}" presName="parentLin" presStyleCnt="0"/>
      <dgm:spPr/>
    </dgm:pt>
    <dgm:pt modelId="{3539CE5E-4549-48F9-90BF-3A5BC216E70E}" type="pres">
      <dgm:prSet presAssocID="{1D89C76F-CB0E-4536-8E79-FDA7ABF686A9}" presName="parentLeftMargin" presStyleLbl="node1" presStyleIdx="0" presStyleCnt="2"/>
      <dgm:spPr/>
    </dgm:pt>
    <dgm:pt modelId="{FCF2772C-EA0C-4CF3-9069-2968D44393D8}" type="pres">
      <dgm:prSet presAssocID="{1D89C76F-CB0E-4536-8E79-FDA7ABF686A9}" presName="parentText" presStyleLbl="node1" presStyleIdx="1" presStyleCnt="2">
        <dgm:presLayoutVars>
          <dgm:chMax val="0"/>
          <dgm:bulletEnabled val="1"/>
        </dgm:presLayoutVars>
      </dgm:prSet>
      <dgm:spPr/>
    </dgm:pt>
    <dgm:pt modelId="{718629C4-806D-47B2-AD38-08097BA47914}" type="pres">
      <dgm:prSet presAssocID="{1D89C76F-CB0E-4536-8E79-FDA7ABF686A9}" presName="negativeSpace" presStyleCnt="0"/>
      <dgm:spPr/>
    </dgm:pt>
    <dgm:pt modelId="{0F39AA21-32E4-42ED-A501-5D8829969852}" type="pres">
      <dgm:prSet presAssocID="{1D89C76F-CB0E-4536-8E79-FDA7ABF686A9}" presName="childText" presStyleLbl="conFgAcc1" presStyleIdx="1" presStyleCnt="2">
        <dgm:presLayoutVars>
          <dgm:bulletEnabled val="1"/>
        </dgm:presLayoutVars>
      </dgm:prSet>
      <dgm:spPr/>
    </dgm:pt>
  </dgm:ptLst>
  <dgm:cxnLst>
    <dgm:cxn modelId="{40BDC705-8D15-41B8-B842-3DAD608AE0CC}" srcId="{1D89C76F-CB0E-4536-8E79-FDA7ABF686A9}" destId="{CB740A21-70B0-47F6-BB3B-5CB696C2C747}" srcOrd="0" destOrd="0" parTransId="{9AFC9E58-96D5-480B-A220-4F8B417013B8}" sibTransId="{485781E8-5D2C-4C01-93B9-242976D2DDBC}"/>
    <dgm:cxn modelId="{28B45F11-14C7-411C-9697-132763061F35}" srcId="{E9349299-5F60-4DCD-A37A-5B32A96EF938}" destId="{25183796-4ECA-4888-A993-022EC3FC40EE}" srcOrd="2" destOrd="0" parTransId="{3870D229-1262-45E7-9CD6-62AFBE98CF11}" sibTransId="{1D272746-425C-4B6E-BE2D-A016BBBAB949}"/>
    <dgm:cxn modelId="{07DE8D14-DDA1-45B1-82BE-CF7FFFE71BB4}" type="presOf" srcId="{5D71E15D-708B-49D2-9368-FCE816E62CE9}" destId="{D8D7A410-F471-4967-9BBF-2F09A749E204}" srcOrd="0" destOrd="1" presId="urn:microsoft.com/office/officeart/2005/8/layout/list1"/>
    <dgm:cxn modelId="{9812D11A-E0F5-4E76-B971-470FC2F0F7A4}" type="presOf" srcId="{45A9838E-89C1-4FA0-B1CE-CEED3636DF1C}" destId="{D8D7A410-F471-4967-9BBF-2F09A749E204}" srcOrd="0" destOrd="0" presId="urn:microsoft.com/office/officeart/2005/8/layout/list1"/>
    <dgm:cxn modelId="{2992B81B-C9B1-4289-B204-609306870ABB}" type="presOf" srcId="{CB740A21-70B0-47F6-BB3B-5CB696C2C747}" destId="{0F39AA21-32E4-42ED-A501-5D8829969852}" srcOrd="0" destOrd="0" presId="urn:microsoft.com/office/officeart/2005/8/layout/list1"/>
    <dgm:cxn modelId="{527ECD1D-6311-4425-8313-9507580DE577}" srcId="{E9349299-5F60-4DCD-A37A-5B32A96EF938}" destId="{45A9838E-89C1-4FA0-B1CE-CEED3636DF1C}" srcOrd="0" destOrd="0" parTransId="{3FC81469-6011-4C6A-B084-10E4ED6B33C0}" sibTransId="{3418A99C-0B03-47CF-BAFF-EA2AE906ED1A}"/>
    <dgm:cxn modelId="{308ED626-17CB-44D5-8379-E3DD95B8A49A}" type="presOf" srcId="{7D092AB9-F737-4B39-9631-DD6C0834C10B}" destId="{0F39AA21-32E4-42ED-A501-5D8829969852}" srcOrd="0" destOrd="2" presId="urn:microsoft.com/office/officeart/2005/8/layout/list1"/>
    <dgm:cxn modelId="{1A63D92E-A70F-450E-9969-5F8EE80EC83A}" type="presOf" srcId="{25183796-4ECA-4888-A993-022EC3FC40EE}" destId="{D8D7A410-F471-4967-9BBF-2F09A749E204}" srcOrd="0" destOrd="2" presId="urn:microsoft.com/office/officeart/2005/8/layout/list1"/>
    <dgm:cxn modelId="{2E6C3134-6E37-4E24-85B5-E5F20B9647A8}" srcId="{E9349299-5F60-4DCD-A37A-5B32A96EF938}" destId="{5D71E15D-708B-49D2-9368-FCE816E62CE9}" srcOrd="1" destOrd="0" parTransId="{4C0F5C00-9CAC-4808-A51C-ADBBA26177AC}" sibTransId="{8B2CAB60-4E6A-460C-85BD-82A84EF713D0}"/>
    <dgm:cxn modelId="{B6804E34-F57B-4433-833B-C820001CAC5F}" type="presOf" srcId="{E9349299-5F60-4DCD-A37A-5B32A96EF938}" destId="{97B25E4C-8D9A-4976-8E48-E9AE1C13C78A}" srcOrd="1" destOrd="0" presId="urn:microsoft.com/office/officeart/2005/8/layout/list1"/>
    <dgm:cxn modelId="{38BEC45D-5FAF-43FD-8757-01411F0B8778}" srcId="{E9349299-5F60-4DCD-A37A-5B32A96EF938}" destId="{C0A0942A-933D-4ADF-B9DD-B8EB4CF268A5}" srcOrd="3" destOrd="0" parTransId="{87AF2646-A8F0-475F-95E4-4FCC74023928}" sibTransId="{131ED001-1E9C-43E0-9135-AAC5866B1020}"/>
    <dgm:cxn modelId="{7C58685E-0D45-46C4-AC77-69B97DBD6553}" type="presOf" srcId="{73F95C84-9E98-4993-8ACA-1B14ECCDD029}" destId="{0F39AA21-32E4-42ED-A501-5D8829969852}" srcOrd="0" destOrd="3" presId="urn:microsoft.com/office/officeart/2005/8/layout/list1"/>
    <dgm:cxn modelId="{4FD9A76B-2CF5-4D4F-ABED-14EEF1C7345B}" type="presOf" srcId="{1D89C76F-CB0E-4536-8E79-FDA7ABF686A9}" destId="{3539CE5E-4549-48F9-90BF-3A5BC216E70E}" srcOrd="0" destOrd="0" presId="urn:microsoft.com/office/officeart/2005/8/layout/list1"/>
    <dgm:cxn modelId="{A720AA70-2732-49B4-A92E-A6A78E4C2D08}" type="presOf" srcId="{C0A0942A-933D-4ADF-B9DD-B8EB4CF268A5}" destId="{D8D7A410-F471-4967-9BBF-2F09A749E204}" srcOrd="0" destOrd="3" presId="urn:microsoft.com/office/officeart/2005/8/layout/list1"/>
    <dgm:cxn modelId="{B2001B75-6000-4ED7-820C-70030BE51D2D}" srcId="{F100EFDB-3567-4088-9B75-D3D0312FE0FC}" destId="{1D89C76F-CB0E-4536-8E79-FDA7ABF686A9}" srcOrd="1" destOrd="0" parTransId="{E2EA6B73-F2E8-49CB-9249-395A92F07754}" sibTransId="{787282A1-D3B9-4790-AA2A-8C42B07B92A6}"/>
    <dgm:cxn modelId="{EDD4D088-8A6F-4515-B2EB-C23D116D60E5}" type="presOf" srcId="{21710D6A-C6B3-4F51-AD13-E849963E344A}" destId="{0F39AA21-32E4-42ED-A501-5D8829969852}" srcOrd="0" destOrd="1" presId="urn:microsoft.com/office/officeart/2005/8/layout/list1"/>
    <dgm:cxn modelId="{04E6AB8A-79F4-427E-B050-D5A5BD858B0A}" srcId="{1D89C76F-CB0E-4536-8E79-FDA7ABF686A9}" destId="{7D092AB9-F737-4B39-9631-DD6C0834C10B}" srcOrd="2" destOrd="0" parTransId="{D46F2B14-6352-4C61-8FAF-9D8150EAA36E}" sibTransId="{03BC12F0-BF38-4C34-9358-CFE819FE4B5B}"/>
    <dgm:cxn modelId="{ECDDEC95-52E1-4F95-8B04-2A13125E8CEC}" srcId="{F100EFDB-3567-4088-9B75-D3D0312FE0FC}" destId="{E9349299-5F60-4DCD-A37A-5B32A96EF938}" srcOrd="0" destOrd="0" parTransId="{459CF60A-BA0C-4CF5-B849-674D65401B12}" sibTransId="{55056FCA-34C8-45A4-B67C-E28B5191BA28}"/>
    <dgm:cxn modelId="{B5F23FAC-FB65-409B-A130-6B5D1352B700}" type="presOf" srcId="{F100EFDB-3567-4088-9B75-D3D0312FE0FC}" destId="{88F03393-2101-49A3-BFB7-2B507F1B97CB}" srcOrd="0" destOrd="0" presId="urn:microsoft.com/office/officeart/2005/8/layout/list1"/>
    <dgm:cxn modelId="{DAC0B2AC-9B5E-4ABC-AD98-30229821D586}" type="presOf" srcId="{1D89C76F-CB0E-4536-8E79-FDA7ABF686A9}" destId="{FCF2772C-EA0C-4CF3-9069-2968D44393D8}" srcOrd="1" destOrd="0" presId="urn:microsoft.com/office/officeart/2005/8/layout/list1"/>
    <dgm:cxn modelId="{6D2515BC-5184-48FF-AFA3-BBCFF784C82C}" type="presOf" srcId="{E9349299-5F60-4DCD-A37A-5B32A96EF938}" destId="{F52D78C8-57C8-4644-8695-B68155E938CF}" srcOrd="0" destOrd="0" presId="urn:microsoft.com/office/officeart/2005/8/layout/list1"/>
    <dgm:cxn modelId="{87003AC0-746D-4D16-844C-81F38C564265}" srcId="{1D89C76F-CB0E-4536-8E79-FDA7ABF686A9}" destId="{73F95C84-9E98-4993-8ACA-1B14ECCDD029}" srcOrd="3" destOrd="0" parTransId="{33EA9EE1-72B1-49D6-BB91-FA169F5558AD}" sibTransId="{D1E334D5-1D80-457C-A609-2D7574B8DD3D}"/>
    <dgm:cxn modelId="{A9AF4DF4-AB90-4F54-8927-EB013E3FD308}" srcId="{1D89C76F-CB0E-4536-8E79-FDA7ABF686A9}" destId="{21710D6A-C6B3-4F51-AD13-E849963E344A}" srcOrd="1" destOrd="0" parTransId="{FA7B2DA8-7FBE-4CCB-ABAB-5D1193174576}" sibTransId="{09D490A8-74A8-4078-8D30-13881232A649}"/>
    <dgm:cxn modelId="{2F4C72C4-09FC-4210-BE63-2F844D0A40C3}" type="presParOf" srcId="{88F03393-2101-49A3-BFB7-2B507F1B97CB}" destId="{D0CBEA78-30A4-4A34-9FF5-5F335C77A341}" srcOrd="0" destOrd="0" presId="urn:microsoft.com/office/officeart/2005/8/layout/list1"/>
    <dgm:cxn modelId="{CF5C64F1-8439-4C96-9B31-BA70A4022561}" type="presParOf" srcId="{D0CBEA78-30A4-4A34-9FF5-5F335C77A341}" destId="{F52D78C8-57C8-4644-8695-B68155E938CF}" srcOrd="0" destOrd="0" presId="urn:microsoft.com/office/officeart/2005/8/layout/list1"/>
    <dgm:cxn modelId="{F298C013-5F9E-400A-8646-6F0FD3C68B80}" type="presParOf" srcId="{D0CBEA78-30A4-4A34-9FF5-5F335C77A341}" destId="{97B25E4C-8D9A-4976-8E48-E9AE1C13C78A}" srcOrd="1" destOrd="0" presId="urn:microsoft.com/office/officeart/2005/8/layout/list1"/>
    <dgm:cxn modelId="{817B3EED-776F-40F8-A1F5-102D28BC71F8}" type="presParOf" srcId="{88F03393-2101-49A3-BFB7-2B507F1B97CB}" destId="{1369AE9B-E57F-49FB-B151-AAE716D7BAB9}" srcOrd="1" destOrd="0" presId="urn:microsoft.com/office/officeart/2005/8/layout/list1"/>
    <dgm:cxn modelId="{FA77AF55-2E83-40BE-BCB8-25A69146FCBF}" type="presParOf" srcId="{88F03393-2101-49A3-BFB7-2B507F1B97CB}" destId="{D8D7A410-F471-4967-9BBF-2F09A749E204}" srcOrd="2" destOrd="0" presId="urn:microsoft.com/office/officeart/2005/8/layout/list1"/>
    <dgm:cxn modelId="{AA50BB7E-D785-4ABE-B240-BB6414D51493}" type="presParOf" srcId="{88F03393-2101-49A3-BFB7-2B507F1B97CB}" destId="{697611C1-B1B3-43D2-93B1-7B955B6791D5}" srcOrd="3" destOrd="0" presId="urn:microsoft.com/office/officeart/2005/8/layout/list1"/>
    <dgm:cxn modelId="{4223B10A-1678-4B52-9C4B-587FD741116E}" type="presParOf" srcId="{88F03393-2101-49A3-BFB7-2B507F1B97CB}" destId="{EEEA9699-5A2B-4073-B12A-52DFA4089117}" srcOrd="4" destOrd="0" presId="urn:microsoft.com/office/officeart/2005/8/layout/list1"/>
    <dgm:cxn modelId="{1EBF2B01-42C1-4FD4-B44B-F106806D73AC}" type="presParOf" srcId="{EEEA9699-5A2B-4073-B12A-52DFA4089117}" destId="{3539CE5E-4549-48F9-90BF-3A5BC216E70E}" srcOrd="0" destOrd="0" presId="urn:microsoft.com/office/officeart/2005/8/layout/list1"/>
    <dgm:cxn modelId="{4C89643D-5DB7-43F1-B73D-E1665638F4A2}" type="presParOf" srcId="{EEEA9699-5A2B-4073-B12A-52DFA4089117}" destId="{FCF2772C-EA0C-4CF3-9069-2968D44393D8}" srcOrd="1" destOrd="0" presId="urn:microsoft.com/office/officeart/2005/8/layout/list1"/>
    <dgm:cxn modelId="{9D6FDCD5-CAD2-4B48-ACB2-5417FF23DA24}" type="presParOf" srcId="{88F03393-2101-49A3-BFB7-2B507F1B97CB}" destId="{718629C4-806D-47B2-AD38-08097BA47914}" srcOrd="5" destOrd="0" presId="urn:microsoft.com/office/officeart/2005/8/layout/list1"/>
    <dgm:cxn modelId="{4594FEF2-6BD8-4AF7-BDE0-8E0841E6F8D8}" type="presParOf" srcId="{88F03393-2101-49A3-BFB7-2B507F1B97CB}" destId="{0F39AA21-32E4-42ED-A501-5D882996985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100EFDB-3567-4088-9B75-D3D0312FE0FC}"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GB"/>
        </a:p>
      </dgm:t>
    </dgm:pt>
    <dgm:pt modelId="{E9349299-5F60-4DCD-A37A-5B32A96EF938}">
      <dgm:prSet phldrT="[Text]" custT="1"/>
      <dgm:spPr/>
      <dgm:t>
        <a:bodyPr/>
        <a:lstStyle/>
        <a:p>
          <a:pPr marL="0" lvl="0" indent="0" defTabSz="533400">
            <a:spcBef>
              <a:spcPct val="0"/>
            </a:spcBef>
            <a:spcAft>
              <a:spcPct val="35000"/>
            </a:spcAft>
            <a:buNone/>
          </a:pPr>
          <a:r>
            <a:rPr lang="en-GB" sz="1600" kern="1200" noProof="0" dirty="0">
              <a:latin typeface="HEINEKEN Core Thin" panose="02000506040000020004" pitchFamily="2" charset="0"/>
              <a:ea typeface="+mn-ea"/>
              <a:cs typeface="+mn-cs"/>
            </a:rPr>
            <a:t>Review samples</a:t>
          </a:r>
        </a:p>
      </dgm:t>
    </dgm:pt>
    <dgm:pt modelId="{459CF60A-BA0C-4CF5-B849-674D65401B12}" type="parTrans" cxnId="{ECDDEC95-52E1-4F95-8B04-2A13125E8CEC}">
      <dgm:prSet/>
      <dgm:spPr/>
      <dgm:t>
        <a:bodyPr/>
        <a:lstStyle/>
        <a:p>
          <a:endParaRPr lang="en-GB" sz="1400" b="0">
            <a:latin typeface="HEINEKEN Core Thin" panose="02000506040000020004" pitchFamily="2" charset="0"/>
          </a:endParaRPr>
        </a:p>
      </dgm:t>
    </dgm:pt>
    <dgm:pt modelId="{55056FCA-34C8-45A4-B67C-E28B5191BA28}" type="sibTrans" cxnId="{ECDDEC95-52E1-4F95-8B04-2A13125E8CEC}">
      <dgm:prSet/>
      <dgm:spPr/>
      <dgm:t>
        <a:bodyPr/>
        <a:lstStyle/>
        <a:p>
          <a:endParaRPr lang="en-GB" b="0">
            <a:latin typeface="HEINEKEN Core Thin" panose="02000506040000020004" pitchFamily="2" charset="0"/>
          </a:endParaRPr>
        </a:p>
      </dgm:t>
    </dgm:pt>
    <dgm:pt modelId="{1D89C76F-CB0E-4536-8E79-FDA7ABF686A9}">
      <dgm:prSet phldrT="[Text]" custT="1"/>
      <dgm:spPr/>
      <dgm:t>
        <a:bodyPr/>
        <a:lstStyle/>
        <a:p>
          <a:r>
            <a:rPr lang="en-US" sz="1600" noProof="0" dirty="0">
              <a:solidFill>
                <a:prstClr val="white"/>
              </a:solidFill>
              <a:latin typeface="HEINEKEN Core Thin" panose="02000506040000020004" pitchFamily="2" charset="0"/>
              <a:ea typeface="+mn-ea"/>
              <a:cs typeface="+mn-cs"/>
            </a:rPr>
            <a:t>M</a:t>
          </a:r>
          <a:endParaRPr lang="en-US" sz="1600" b="0" noProof="0" dirty="0">
            <a:latin typeface="HEINEKEN Core Thin" panose="02000506040000020004" pitchFamily="2" charset="0"/>
          </a:endParaRPr>
        </a:p>
      </dgm:t>
    </dgm:pt>
    <dgm:pt modelId="{E2EA6B73-F2E8-49CB-9249-395A92F07754}" type="parTrans" cxnId="{B2001B75-6000-4ED7-820C-70030BE51D2D}">
      <dgm:prSet/>
      <dgm:spPr/>
      <dgm:t>
        <a:bodyPr/>
        <a:lstStyle/>
        <a:p>
          <a:endParaRPr lang="en-GB" sz="1400" b="0">
            <a:latin typeface="HEINEKEN Core Thin" panose="02000506040000020004" pitchFamily="2" charset="0"/>
          </a:endParaRPr>
        </a:p>
      </dgm:t>
    </dgm:pt>
    <dgm:pt modelId="{787282A1-D3B9-4790-AA2A-8C42B07B92A6}" type="sibTrans" cxnId="{B2001B75-6000-4ED7-820C-70030BE51D2D}">
      <dgm:prSet/>
      <dgm:spPr/>
      <dgm:t>
        <a:bodyPr/>
        <a:lstStyle/>
        <a:p>
          <a:endParaRPr lang="en-GB" b="0">
            <a:latin typeface="HEINEKEN Core Thin" panose="02000506040000020004" pitchFamily="2" charset="0"/>
          </a:endParaRPr>
        </a:p>
      </dgm:t>
    </dgm:pt>
    <dgm:pt modelId="{CB740A21-70B0-47F6-BB3B-5CB696C2C747}">
      <dgm:prSet phldrT="[Text]" custT="1"/>
      <dgm:spPr/>
      <dgm:t>
        <a:bodyPr/>
        <a:lstStyle/>
        <a:p>
          <a:r>
            <a:rPr lang="en-GB" sz="1400" b="0" noProof="0" dirty="0">
              <a:latin typeface="HEINEKEN Core Thin" panose="02000506040000020004" pitchFamily="2" charset="0"/>
            </a:rPr>
            <a:t>When</a:t>
          </a:r>
          <a:endParaRPr lang="en-US" sz="1400" b="0" noProof="0" dirty="0">
            <a:latin typeface="HEINEKEN Core Thin" panose="02000506040000020004" pitchFamily="2" charset="0"/>
          </a:endParaRPr>
        </a:p>
      </dgm:t>
    </dgm:pt>
    <dgm:pt modelId="{9AFC9E58-96D5-480B-A220-4F8B417013B8}" type="parTrans" cxnId="{40BDC705-8D15-41B8-B842-3DAD608AE0CC}">
      <dgm:prSet/>
      <dgm:spPr/>
      <dgm:t>
        <a:bodyPr/>
        <a:lstStyle/>
        <a:p>
          <a:endParaRPr lang="en-GB" sz="1400" b="0">
            <a:latin typeface="HEINEKEN Core Thin" panose="02000506040000020004" pitchFamily="2" charset="0"/>
          </a:endParaRPr>
        </a:p>
      </dgm:t>
    </dgm:pt>
    <dgm:pt modelId="{485781E8-5D2C-4C01-93B9-242976D2DDBC}" type="sibTrans" cxnId="{40BDC705-8D15-41B8-B842-3DAD608AE0CC}">
      <dgm:prSet/>
      <dgm:spPr/>
      <dgm:t>
        <a:bodyPr/>
        <a:lstStyle/>
        <a:p>
          <a:endParaRPr lang="en-GB" b="0">
            <a:latin typeface="HEINEKEN Core Thin" panose="02000506040000020004" pitchFamily="2" charset="0"/>
          </a:endParaRPr>
        </a:p>
      </dgm:t>
    </dgm:pt>
    <dgm:pt modelId="{45A9838E-89C1-4FA0-B1CE-CEED3636DF1C}">
      <dgm:prSet phldrT="[Text]" custT="1"/>
      <dgm:spPr/>
      <dgm:t>
        <a:bodyPr/>
        <a:lstStyle/>
        <a:p>
          <a:r>
            <a:rPr lang="en-GB" sz="1400" b="0" noProof="0" dirty="0">
              <a:latin typeface="HEINEKEN Core Thin" panose="02000506040000020004" pitchFamily="2" charset="0"/>
            </a:rPr>
            <a:t>How to judge glass (correct shape/dimensions, stability, </a:t>
          </a:r>
          <a:r>
            <a:rPr lang="en-GB" sz="1400" b="0" noProof="0" dirty="0" err="1">
              <a:latin typeface="HEINEKEN Core Thin" panose="02000506040000020004" pitchFamily="2" charset="0"/>
            </a:rPr>
            <a:t>glasswalls</a:t>
          </a:r>
          <a:r>
            <a:rPr lang="en-GB" sz="1400" b="0" noProof="0" dirty="0">
              <a:latin typeface="HEINEKEN Core Thin" panose="02000506040000020004" pitchFamily="2" charset="0"/>
            </a:rPr>
            <a:t> nice and clear, roundness, seamlines, embossing sharpness, </a:t>
          </a:r>
          <a:r>
            <a:rPr lang="en-GB" sz="1400" b="0" noProof="0" dirty="0" err="1">
              <a:latin typeface="HEINEKEN Core Thin" panose="02000506040000020004" pitchFamily="2" charset="0"/>
            </a:rPr>
            <a:t>stackability</a:t>
          </a:r>
          <a:r>
            <a:rPr lang="en-GB" sz="1400" b="0" noProof="0" dirty="0">
              <a:latin typeface="HEINEKEN Core Thin" panose="02000506040000020004" pitchFamily="2" charset="0"/>
            </a:rPr>
            <a:t> when applicable, sticking when stacking, </a:t>
          </a:r>
          <a:endParaRPr lang="en-US" sz="1400" b="0" noProof="0" dirty="0">
            <a:latin typeface="HEINEKEN Core Thin" panose="02000506040000020004" pitchFamily="2" charset="0"/>
          </a:endParaRPr>
        </a:p>
      </dgm:t>
    </dgm:pt>
    <dgm:pt modelId="{3418A99C-0B03-47CF-BAFF-EA2AE906ED1A}" type="sibTrans" cxnId="{527ECD1D-6311-4425-8313-9507580DE577}">
      <dgm:prSet/>
      <dgm:spPr/>
      <dgm:t>
        <a:bodyPr/>
        <a:lstStyle/>
        <a:p>
          <a:endParaRPr lang="en-GB" b="0">
            <a:latin typeface="HEINEKEN Core Thin" panose="02000506040000020004" pitchFamily="2" charset="0"/>
          </a:endParaRPr>
        </a:p>
      </dgm:t>
    </dgm:pt>
    <dgm:pt modelId="{3FC81469-6011-4C6A-B084-10E4ED6B33C0}" type="parTrans" cxnId="{527ECD1D-6311-4425-8313-9507580DE577}">
      <dgm:prSet/>
      <dgm:spPr/>
      <dgm:t>
        <a:bodyPr/>
        <a:lstStyle/>
        <a:p>
          <a:endParaRPr lang="en-GB" sz="1400" b="0">
            <a:latin typeface="HEINEKEN Core Thin" panose="02000506040000020004" pitchFamily="2" charset="0"/>
          </a:endParaRPr>
        </a:p>
      </dgm:t>
    </dgm:pt>
    <dgm:pt modelId="{73F95C84-9E98-4993-8ACA-1B14ECCDD029}">
      <dgm:prSet custT="1"/>
      <dgm:spPr/>
      <dgm:t>
        <a:bodyPr/>
        <a:lstStyle/>
        <a:p>
          <a:endParaRPr lang="en-GB" sz="1400" b="0" noProof="0" dirty="0">
            <a:latin typeface="HEINEKEN Core Thin" panose="02000506040000020004" pitchFamily="2" charset="0"/>
          </a:endParaRPr>
        </a:p>
      </dgm:t>
    </dgm:pt>
    <dgm:pt modelId="{33EA9EE1-72B1-49D6-BB91-FA169F5558AD}" type="parTrans" cxnId="{87003AC0-746D-4D16-844C-81F38C564265}">
      <dgm:prSet/>
      <dgm:spPr/>
      <dgm:t>
        <a:bodyPr/>
        <a:lstStyle/>
        <a:p>
          <a:endParaRPr lang="en-GB"/>
        </a:p>
      </dgm:t>
    </dgm:pt>
    <dgm:pt modelId="{D1E334D5-1D80-457C-A609-2D7574B8DD3D}" type="sibTrans" cxnId="{87003AC0-746D-4D16-844C-81F38C564265}">
      <dgm:prSet/>
      <dgm:spPr/>
      <dgm:t>
        <a:bodyPr/>
        <a:lstStyle/>
        <a:p>
          <a:endParaRPr lang="en-GB"/>
        </a:p>
      </dgm:t>
    </dgm:pt>
    <dgm:pt modelId="{7D092AB9-F737-4B39-9631-DD6C0834C10B}">
      <dgm:prSet custT="1"/>
      <dgm:spPr/>
      <dgm:t>
        <a:bodyPr/>
        <a:lstStyle/>
        <a:p>
          <a:endParaRPr lang="en-GB" sz="1400" b="0" noProof="0" dirty="0">
            <a:latin typeface="HEINEKEN Core Thin" panose="02000506040000020004" pitchFamily="2" charset="0"/>
          </a:endParaRPr>
        </a:p>
      </dgm:t>
    </dgm:pt>
    <dgm:pt modelId="{D46F2B14-6352-4C61-8FAF-9D8150EAA36E}" type="parTrans" cxnId="{04E6AB8A-79F4-427E-B050-D5A5BD858B0A}">
      <dgm:prSet/>
      <dgm:spPr/>
      <dgm:t>
        <a:bodyPr/>
        <a:lstStyle/>
        <a:p>
          <a:endParaRPr lang="en-GB"/>
        </a:p>
      </dgm:t>
    </dgm:pt>
    <dgm:pt modelId="{03BC12F0-BF38-4C34-9358-CFE819FE4B5B}" type="sibTrans" cxnId="{04E6AB8A-79F4-427E-B050-D5A5BD858B0A}">
      <dgm:prSet/>
      <dgm:spPr/>
      <dgm:t>
        <a:bodyPr/>
        <a:lstStyle/>
        <a:p>
          <a:endParaRPr lang="en-GB"/>
        </a:p>
      </dgm:t>
    </dgm:pt>
    <dgm:pt modelId="{E644D456-4E24-412C-AB52-75E23C248CB1}">
      <dgm:prSet custT="1"/>
      <dgm:spPr/>
      <dgm:t>
        <a:bodyPr/>
        <a:lstStyle/>
        <a:p>
          <a:r>
            <a:rPr lang="en-GB" sz="1400" b="0" noProof="0" dirty="0">
              <a:latin typeface="HEINEKEN Core Thin" panose="02000506040000020004" pitchFamily="2" charset="0"/>
            </a:rPr>
            <a:t>Hold the glas in the light, look for strong deformations/distortions/pits</a:t>
          </a:r>
        </a:p>
      </dgm:t>
    </dgm:pt>
    <dgm:pt modelId="{7DD28959-F377-4627-85B5-A2C7161FB223}" type="parTrans" cxnId="{29DD955C-1711-4B38-AF32-EF19BBF124B2}">
      <dgm:prSet/>
      <dgm:spPr/>
      <dgm:t>
        <a:bodyPr/>
        <a:lstStyle/>
        <a:p>
          <a:endParaRPr lang="en-GB"/>
        </a:p>
      </dgm:t>
    </dgm:pt>
    <dgm:pt modelId="{866CCC1A-AE8D-4AC2-9DDE-EDD43D92E226}" type="sibTrans" cxnId="{29DD955C-1711-4B38-AF32-EF19BBF124B2}">
      <dgm:prSet/>
      <dgm:spPr/>
      <dgm:t>
        <a:bodyPr/>
        <a:lstStyle/>
        <a:p>
          <a:endParaRPr lang="en-GB"/>
        </a:p>
      </dgm:t>
    </dgm:pt>
    <dgm:pt modelId="{1CD79587-E195-4845-9951-4B31397C7A0D}">
      <dgm:prSet custT="1"/>
      <dgm:spPr/>
      <dgm:t>
        <a:bodyPr/>
        <a:lstStyle/>
        <a:p>
          <a:r>
            <a:rPr lang="en-GB" sz="1400" b="0" noProof="0" dirty="0">
              <a:latin typeface="HEINEKEN Core Thin" panose="02000506040000020004" pitchFamily="2" charset="0"/>
            </a:rPr>
            <a:t>Wrap hand around the glass and rotate the glass to feel bumps, dents, seamlines, check for roundness of glass</a:t>
          </a:r>
        </a:p>
      </dgm:t>
    </dgm:pt>
    <dgm:pt modelId="{BBD6A1E6-6CBD-4850-B239-5704C8B39ED9}" type="parTrans" cxnId="{10885BD1-EE6F-41AB-ADA7-16661C235D0B}">
      <dgm:prSet/>
      <dgm:spPr/>
      <dgm:t>
        <a:bodyPr/>
        <a:lstStyle/>
        <a:p>
          <a:endParaRPr lang="en-GB"/>
        </a:p>
      </dgm:t>
    </dgm:pt>
    <dgm:pt modelId="{B2188EDE-64D1-45BA-9B91-86C9CE8C4AA0}" type="sibTrans" cxnId="{10885BD1-EE6F-41AB-ADA7-16661C235D0B}">
      <dgm:prSet/>
      <dgm:spPr/>
      <dgm:t>
        <a:bodyPr/>
        <a:lstStyle/>
        <a:p>
          <a:endParaRPr lang="en-GB"/>
        </a:p>
      </dgm:t>
    </dgm:pt>
    <dgm:pt modelId="{C1D982FD-F6D0-4413-B986-2B2F75493718}">
      <dgm:prSet custT="1"/>
      <dgm:spPr/>
      <dgm:t>
        <a:bodyPr/>
        <a:lstStyle/>
        <a:p>
          <a:r>
            <a:rPr lang="en-GB" sz="1400" b="0" noProof="0" dirty="0">
              <a:latin typeface="HEINEKEN Core Thin" panose="02000506040000020004" pitchFamily="2" charset="0"/>
            </a:rPr>
            <a:t>Judge the glass decoration in different lights, angles and backgrounds</a:t>
          </a:r>
        </a:p>
      </dgm:t>
    </dgm:pt>
    <dgm:pt modelId="{675F37E6-1299-4E4F-B3D6-771BF12BE822}" type="parTrans" cxnId="{C53D4A89-21A0-4722-A4BC-E764658805A7}">
      <dgm:prSet/>
      <dgm:spPr/>
      <dgm:t>
        <a:bodyPr/>
        <a:lstStyle/>
        <a:p>
          <a:endParaRPr lang="en-GB"/>
        </a:p>
      </dgm:t>
    </dgm:pt>
    <dgm:pt modelId="{D6DBD536-E16A-4C0B-971A-724B361DEB71}" type="sibTrans" cxnId="{C53D4A89-21A0-4722-A4BC-E764658805A7}">
      <dgm:prSet/>
      <dgm:spPr/>
      <dgm:t>
        <a:bodyPr/>
        <a:lstStyle/>
        <a:p>
          <a:endParaRPr lang="en-GB"/>
        </a:p>
      </dgm:t>
    </dgm:pt>
    <dgm:pt modelId="{822234F3-732A-46FC-8B0E-4D29BF4099BA}">
      <dgm:prSet custT="1"/>
      <dgm:spPr/>
      <dgm:t>
        <a:bodyPr/>
        <a:lstStyle/>
        <a:p>
          <a:endParaRPr lang="en-GB" sz="1400" b="0" noProof="0" dirty="0">
            <a:latin typeface="HEINEKEN Core Thin" panose="02000506040000020004" pitchFamily="2" charset="0"/>
          </a:endParaRPr>
        </a:p>
      </dgm:t>
    </dgm:pt>
    <dgm:pt modelId="{E66E0B5D-3383-4E87-9482-8F87275403C4}" type="parTrans" cxnId="{2E9DDDCD-FE92-4241-868E-9C0F38BD7A22}">
      <dgm:prSet/>
      <dgm:spPr/>
      <dgm:t>
        <a:bodyPr/>
        <a:lstStyle/>
        <a:p>
          <a:endParaRPr lang="en-GB"/>
        </a:p>
      </dgm:t>
    </dgm:pt>
    <dgm:pt modelId="{D7DF4839-158A-40A9-B480-892D63D50AE2}" type="sibTrans" cxnId="{2E9DDDCD-FE92-4241-868E-9C0F38BD7A22}">
      <dgm:prSet/>
      <dgm:spPr/>
      <dgm:t>
        <a:bodyPr/>
        <a:lstStyle/>
        <a:p>
          <a:endParaRPr lang="en-GB"/>
        </a:p>
      </dgm:t>
    </dgm:pt>
    <dgm:pt modelId="{7A974938-A36A-49CF-9799-9BD061B94CA6}">
      <dgm:prSet custT="1"/>
      <dgm:spPr/>
      <dgm:t>
        <a:bodyPr/>
        <a:lstStyle/>
        <a:p>
          <a:r>
            <a:rPr lang="nl-NL" sz="1400" b="0" noProof="0" dirty="0">
              <a:latin typeface="HEINEKEN Core Thin" panose="02000506040000020004" pitchFamily="2" charset="0"/>
            </a:rPr>
            <a:t>Judge </a:t>
          </a:r>
          <a:r>
            <a:rPr lang="nl-NL" sz="1400" b="0" noProof="0" dirty="0" err="1">
              <a:latin typeface="HEINEKEN Core Thin" panose="02000506040000020004" pitchFamily="2" charset="0"/>
            </a:rPr>
            <a:t>with</a:t>
          </a:r>
          <a:r>
            <a:rPr lang="nl-NL" sz="1400" b="0" noProof="0" dirty="0">
              <a:latin typeface="HEINEKEN Core Thin" panose="02000506040000020004" pitchFamily="2" charset="0"/>
            </a:rPr>
            <a:t> product </a:t>
          </a:r>
          <a:r>
            <a:rPr lang="nl-NL" sz="1400" b="0" noProof="0" dirty="0" err="1">
              <a:latin typeface="HEINEKEN Core Thin" panose="02000506040000020004" pitchFamily="2" charset="0"/>
            </a:rPr>
            <a:t>and</a:t>
          </a:r>
          <a:r>
            <a:rPr lang="nl-NL" sz="1400" b="0" noProof="0" dirty="0">
              <a:latin typeface="HEINEKEN Core Thin" panose="02000506040000020004" pitchFamily="2" charset="0"/>
            </a:rPr>
            <a:t> without product</a:t>
          </a:r>
          <a:endParaRPr lang="en-GB" sz="1400" b="0" noProof="0" dirty="0">
            <a:latin typeface="HEINEKEN Core Thin" panose="02000506040000020004" pitchFamily="2" charset="0"/>
          </a:endParaRPr>
        </a:p>
      </dgm:t>
    </dgm:pt>
    <dgm:pt modelId="{2409433D-B024-4E58-81C9-DC5A9FA07C60}" type="parTrans" cxnId="{6704A446-A28C-4A63-A191-B20451E811CD}">
      <dgm:prSet/>
      <dgm:spPr/>
      <dgm:t>
        <a:bodyPr/>
        <a:lstStyle/>
        <a:p>
          <a:endParaRPr lang="en-GB"/>
        </a:p>
      </dgm:t>
    </dgm:pt>
    <dgm:pt modelId="{5CB4E22E-D2C1-4103-A078-1E855661FE3A}" type="sibTrans" cxnId="{6704A446-A28C-4A63-A191-B20451E811CD}">
      <dgm:prSet/>
      <dgm:spPr/>
      <dgm:t>
        <a:bodyPr/>
        <a:lstStyle/>
        <a:p>
          <a:endParaRPr lang="en-GB"/>
        </a:p>
      </dgm:t>
    </dgm:pt>
    <dgm:pt modelId="{049C95F8-8AF0-442B-86A3-E19E527952F9}">
      <dgm:prSet custT="1"/>
      <dgm:spPr/>
      <dgm:t>
        <a:bodyPr/>
        <a:lstStyle/>
        <a:p>
          <a:r>
            <a:rPr lang="nl-NL" sz="1400" b="0" noProof="0" dirty="0">
              <a:latin typeface="HEINEKEN Core Thin" panose="02000506040000020004" pitchFamily="2" charset="0"/>
            </a:rPr>
            <a:t>Technical: </a:t>
          </a:r>
          <a:r>
            <a:rPr lang="nl-NL" sz="1400" b="0" noProof="0" dirty="0" err="1">
              <a:latin typeface="HEINEKEN Core Thin" panose="02000506040000020004" pitchFamily="2" charset="0"/>
            </a:rPr>
            <a:t>Sufficient</a:t>
          </a:r>
          <a:r>
            <a:rPr lang="nl-NL" sz="1400" b="0" noProof="0" dirty="0">
              <a:latin typeface="HEINEKEN Core Thin" panose="02000506040000020004" pitchFamily="2" charset="0"/>
            </a:rPr>
            <a:t> </a:t>
          </a:r>
          <a:r>
            <a:rPr lang="nl-NL" sz="1400" b="0" noProof="0" dirty="0" err="1">
              <a:latin typeface="HEINEKEN Core Thin" panose="02000506040000020004" pitchFamily="2" charset="0"/>
            </a:rPr>
            <a:t>nucleation</a:t>
          </a:r>
          <a:r>
            <a:rPr lang="nl-NL" sz="1400" b="0" noProof="0" dirty="0">
              <a:latin typeface="HEINEKEN Core Thin" panose="02000506040000020004" pitchFamily="2" charset="0"/>
            </a:rPr>
            <a:t>, </a:t>
          </a:r>
          <a:r>
            <a:rPr lang="nl-NL" sz="1400" b="0" noProof="0" dirty="0" err="1">
              <a:latin typeface="HEINEKEN Core Thin" panose="02000506040000020004" pitchFamily="2" charset="0"/>
            </a:rPr>
            <a:t>head</a:t>
          </a:r>
          <a:r>
            <a:rPr lang="nl-NL" sz="1400" b="0" noProof="0" dirty="0">
              <a:latin typeface="HEINEKEN Core Thin" panose="02000506040000020004" pitchFamily="2" charset="0"/>
            </a:rPr>
            <a:t> </a:t>
          </a:r>
          <a:r>
            <a:rPr lang="nl-NL" sz="1400" b="0" noProof="0" dirty="0" err="1">
              <a:latin typeface="HEINEKEN Core Thin" panose="02000506040000020004" pitchFamily="2" charset="0"/>
            </a:rPr>
            <a:t>retention</a:t>
          </a:r>
          <a:r>
            <a:rPr lang="nl-NL" sz="1400" b="0" noProof="0" dirty="0">
              <a:latin typeface="HEINEKEN Core Thin" panose="02000506040000020004" pitchFamily="2" charset="0"/>
            </a:rPr>
            <a:t>, </a:t>
          </a:r>
          <a:r>
            <a:rPr lang="nl-NL" sz="1400" b="0" noProof="0" dirty="0" err="1">
              <a:latin typeface="HEINEKEN Core Thin" panose="02000506040000020004" pitchFamily="2" charset="0"/>
            </a:rPr>
            <a:t>pouring</a:t>
          </a:r>
          <a:r>
            <a:rPr lang="nl-NL" sz="1400" b="0" noProof="0" dirty="0">
              <a:latin typeface="HEINEKEN Core Thin" panose="02000506040000020004" pitchFamily="2" charset="0"/>
            </a:rPr>
            <a:t> </a:t>
          </a:r>
          <a:r>
            <a:rPr lang="nl-NL" sz="1400" b="0" noProof="0" dirty="0" err="1">
              <a:latin typeface="HEINEKEN Core Thin" panose="02000506040000020004" pitchFamily="2" charset="0"/>
            </a:rPr>
            <a:t>characteristic</a:t>
          </a:r>
          <a:r>
            <a:rPr lang="nl-NL" sz="1400" b="0" noProof="0" dirty="0">
              <a:latin typeface="HEINEKEN Core Thin" panose="02000506040000020004" pitchFamily="2" charset="0"/>
            </a:rPr>
            <a:t> (</a:t>
          </a:r>
          <a:r>
            <a:rPr lang="nl-NL" sz="1400" b="0" noProof="0" dirty="0" err="1">
              <a:latin typeface="HEINEKEN Core Thin" panose="02000506040000020004" pitchFamily="2" charset="0"/>
            </a:rPr>
            <a:t>sufficient</a:t>
          </a:r>
          <a:r>
            <a:rPr lang="nl-NL" sz="1400" b="0" noProof="0" dirty="0">
              <a:latin typeface="HEINEKEN Core Thin" panose="02000506040000020004" pitchFamily="2" charset="0"/>
            </a:rPr>
            <a:t> </a:t>
          </a:r>
          <a:r>
            <a:rPr lang="nl-NL" sz="1400" b="0" noProof="0" dirty="0" err="1">
              <a:latin typeface="HEINEKEN Core Thin" panose="02000506040000020004" pitchFamily="2" charset="0"/>
            </a:rPr>
            <a:t>foam</a:t>
          </a:r>
          <a:r>
            <a:rPr lang="nl-NL" sz="1400" b="0" noProof="0" dirty="0">
              <a:latin typeface="HEINEKEN Core Thin" panose="02000506040000020004" pitchFamily="2" charset="0"/>
            </a:rPr>
            <a:t>, </a:t>
          </a:r>
          <a:r>
            <a:rPr lang="nl-NL" sz="1400" b="0" noProof="0" dirty="0" err="1">
              <a:latin typeface="HEINEKEN Core Thin" panose="02000506040000020004" pitchFamily="2" charset="0"/>
            </a:rPr>
            <a:t>not</a:t>
          </a:r>
          <a:r>
            <a:rPr lang="nl-NL" sz="1400" b="0" noProof="0" dirty="0">
              <a:latin typeface="HEINEKEN Core Thin" panose="02000506040000020004" pitchFamily="2" charset="0"/>
            </a:rPr>
            <a:t> </a:t>
          </a:r>
          <a:r>
            <a:rPr lang="nl-NL" sz="1400" b="0" noProof="0" dirty="0" err="1">
              <a:latin typeface="HEINEKEN Core Thin" panose="02000506040000020004" pitchFamily="2" charset="0"/>
            </a:rPr>
            <a:t>too</a:t>
          </a:r>
          <a:r>
            <a:rPr lang="nl-NL" sz="1400" b="0" noProof="0" dirty="0">
              <a:latin typeface="HEINEKEN Core Thin" panose="02000506040000020004" pitchFamily="2" charset="0"/>
            </a:rPr>
            <a:t> </a:t>
          </a:r>
          <a:r>
            <a:rPr lang="nl-NL" sz="1400" b="0" noProof="0" dirty="0" err="1">
              <a:latin typeface="HEINEKEN Core Thin" panose="02000506040000020004" pitchFamily="2" charset="0"/>
            </a:rPr>
            <a:t>much</a:t>
          </a:r>
          <a:r>
            <a:rPr lang="nl-NL" sz="1400" b="0" noProof="0" dirty="0">
              <a:latin typeface="HEINEKEN Core Thin" panose="02000506040000020004" pitchFamily="2" charset="0"/>
            </a:rPr>
            <a:t>)</a:t>
          </a:r>
          <a:endParaRPr lang="en-GB" sz="1400" b="0" noProof="0" dirty="0">
            <a:latin typeface="HEINEKEN Core Thin" panose="02000506040000020004" pitchFamily="2" charset="0"/>
          </a:endParaRPr>
        </a:p>
      </dgm:t>
    </dgm:pt>
    <dgm:pt modelId="{0A4046BB-9175-4061-B262-EF20CE6521C5}" type="parTrans" cxnId="{C4784F72-3669-420F-BB0A-8D8B590721F9}">
      <dgm:prSet/>
      <dgm:spPr/>
    </dgm:pt>
    <dgm:pt modelId="{1E52DBC9-D7BB-478B-BABC-263446059665}" type="sibTrans" cxnId="{C4784F72-3669-420F-BB0A-8D8B590721F9}">
      <dgm:prSet/>
      <dgm:spPr/>
    </dgm:pt>
    <dgm:pt modelId="{88F03393-2101-49A3-BFB7-2B507F1B97CB}" type="pres">
      <dgm:prSet presAssocID="{F100EFDB-3567-4088-9B75-D3D0312FE0FC}" presName="linear" presStyleCnt="0">
        <dgm:presLayoutVars>
          <dgm:dir/>
          <dgm:animLvl val="lvl"/>
          <dgm:resizeHandles val="exact"/>
        </dgm:presLayoutVars>
      </dgm:prSet>
      <dgm:spPr/>
    </dgm:pt>
    <dgm:pt modelId="{D0CBEA78-30A4-4A34-9FF5-5F335C77A341}" type="pres">
      <dgm:prSet presAssocID="{E9349299-5F60-4DCD-A37A-5B32A96EF938}" presName="parentLin" presStyleCnt="0"/>
      <dgm:spPr/>
    </dgm:pt>
    <dgm:pt modelId="{F52D78C8-57C8-4644-8695-B68155E938CF}" type="pres">
      <dgm:prSet presAssocID="{E9349299-5F60-4DCD-A37A-5B32A96EF938}" presName="parentLeftMargin" presStyleLbl="node1" presStyleIdx="0" presStyleCnt="2"/>
      <dgm:spPr/>
    </dgm:pt>
    <dgm:pt modelId="{97B25E4C-8D9A-4976-8E48-E9AE1C13C78A}" type="pres">
      <dgm:prSet presAssocID="{E9349299-5F60-4DCD-A37A-5B32A96EF938}" presName="parentText" presStyleLbl="node1" presStyleIdx="0" presStyleCnt="2">
        <dgm:presLayoutVars>
          <dgm:chMax val="0"/>
          <dgm:bulletEnabled val="1"/>
        </dgm:presLayoutVars>
      </dgm:prSet>
      <dgm:spPr/>
    </dgm:pt>
    <dgm:pt modelId="{1369AE9B-E57F-49FB-B151-AAE716D7BAB9}" type="pres">
      <dgm:prSet presAssocID="{E9349299-5F60-4DCD-A37A-5B32A96EF938}" presName="negativeSpace" presStyleCnt="0"/>
      <dgm:spPr/>
    </dgm:pt>
    <dgm:pt modelId="{D8D7A410-F471-4967-9BBF-2F09A749E204}" type="pres">
      <dgm:prSet presAssocID="{E9349299-5F60-4DCD-A37A-5B32A96EF938}" presName="childText" presStyleLbl="conFgAcc1" presStyleIdx="0" presStyleCnt="2" custLinFactNeighborX="-920">
        <dgm:presLayoutVars>
          <dgm:bulletEnabled val="1"/>
        </dgm:presLayoutVars>
      </dgm:prSet>
      <dgm:spPr/>
    </dgm:pt>
    <dgm:pt modelId="{697611C1-B1B3-43D2-93B1-7B955B6791D5}" type="pres">
      <dgm:prSet presAssocID="{55056FCA-34C8-45A4-B67C-E28B5191BA28}" presName="spaceBetweenRectangles" presStyleCnt="0"/>
      <dgm:spPr/>
    </dgm:pt>
    <dgm:pt modelId="{EEEA9699-5A2B-4073-B12A-52DFA4089117}" type="pres">
      <dgm:prSet presAssocID="{1D89C76F-CB0E-4536-8E79-FDA7ABF686A9}" presName="parentLin" presStyleCnt="0"/>
      <dgm:spPr/>
    </dgm:pt>
    <dgm:pt modelId="{3539CE5E-4549-48F9-90BF-3A5BC216E70E}" type="pres">
      <dgm:prSet presAssocID="{1D89C76F-CB0E-4536-8E79-FDA7ABF686A9}" presName="parentLeftMargin" presStyleLbl="node1" presStyleIdx="0" presStyleCnt="2"/>
      <dgm:spPr/>
    </dgm:pt>
    <dgm:pt modelId="{FCF2772C-EA0C-4CF3-9069-2968D44393D8}" type="pres">
      <dgm:prSet presAssocID="{1D89C76F-CB0E-4536-8E79-FDA7ABF686A9}" presName="parentText" presStyleLbl="node1" presStyleIdx="1" presStyleCnt="2">
        <dgm:presLayoutVars>
          <dgm:chMax val="0"/>
          <dgm:bulletEnabled val="1"/>
        </dgm:presLayoutVars>
      </dgm:prSet>
      <dgm:spPr/>
    </dgm:pt>
    <dgm:pt modelId="{718629C4-806D-47B2-AD38-08097BA47914}" type="pres">
      <dgm:prSet presAssocID="{1D89C76F-CB0E-4536-8E79-FDA7ABF686A9}" presName="negativeSpace" presStyleCnt="0"/>
      <dgm:spPr/>
    </dgm:pt>
    <dgm:pt modelId="{0F39AA21-32E4-42ED-A501-5D8829969852}" type="pres">
      <dgm:prSet presAssocID="{1D89C76F-CB0E-4536-8E79-FDA7ABF686A9}" presName="childText" presStyleLbl="conFgAcc1" presStyleIdx="1" presStyleCnt="2">
        <dgm:presLayoutVars>
          <dgm:bulletEnabled val="1"/>
        </dgm:presLayoutVars>
      </dgm:prSet>
      <dgm:spPr/>
    </dgm:pt>
  </dgm:ptLst>
  <dgm:cxnLst>
    <dgm:cxn modelId="{40BDC705-8D15-41B8-B842-3DAD608AE0CC}" srcId="{1D89C76F-CB0E-4536-8E79-FDA7ABF686A9}" destId="{CB740A21-70B0-47F6-BB3B-5CB696C2C747}" srcOrd="0" destOrd="0" parTransId="{9AFC9E58-96D5-480B-A220-4F8B417013B8}" sibTransId="{485781E8-5D2C-4C01-93B9-242976D2DDBC}"/>
    <dgm:cxn modelId="{9812D11A-E0F5-4E76-B971-470FC2F0F7A4}" type="presOf" srcId="{45A9838E-89C1-4FA0-B1CE-CEED3636DF1C}" destId="{D8D7A410-F471-4967-9BBF-2F09A749E204}" srcOrd="0" destOrd="0" presId="urn:microsoft.com/office/officeart/2005/8/layout/list1"/>
    <dgm:cxn modelId="{2992B81B-C9B1-4289-B204-609306870ABB}" type="presOf" srcId="{CB740A21-70B0-47F6-BB3B-5CB696C2C747}" destId="{0F39AA21-32E4-42ED-A501-5D8829969852}" srcOrd="0" destOrd="0" presId="urn:microsoft.com/office/officeart/2005/8/layout/list1"/>
    <dgm:cxn modelId="{527ECD1D-6311-4425-8313-9507580DE577}" srcId="{E9349299-5F60-4DCD-A37A-5B32A96EF938}" destId="{45A9838E-89C1-4FA0-B1CE-CEED3636DF1C}" srcOrd="0" destOrd="0" parTransId="{3FC81469-6011-4C6A-B084-10E4ED6B33C0}" sibTransId="{3418A99C-0B03-47CF-BAFF-EA2AE906ED1A}"/>
    <dgm:cxn modelId="{308ED626-17CB-44D5-8379-E3DD95B8A49A}" type="presOf" srcId="{7D092AB9-F737-4B39-9631-DD6C0834C10B}" destId="{0F39AA21-32E4-42ED-A501-5D8829969852}" srcOrd="0" destOrd="1" presId="urn:microsoft.com/office/officeart/2005/8/layout/list1"/>
    <dgm:cxn modelId="{B6804E34-F57B-4433-833B-C820001CAC5F}" type="presOf" srcId="{E9349299-5F60-4DCD-A37A-5B32A96EF938}" destId="{97B25E4C-8D9A-4976-8E48-E9AE1C13C78A}" srcOrd="1" destOrd="0" presId="urn:microsoft.com/office/officeart/2005/8/layout/list1"/>
    <dgm:cxn modelId="{29DD955C-1711-4B38-AF32-EF19BBF124B2}" srcId="{E9349299-5F60-4DCD-A37A-5B32A96EF938}" destId="{E644D456-4E24-412C-AB52-75E23C248CB1}" srcOrd="1" destOrd="0" parTransId="{7DD28959-F377-4627-85B5-A2C7161FB223}" sibTransId="{866CCC1A-AE8D-4AC2-9DDE-EDD43D92E226}"/>
    <dgm:cxn modelId="{7C58685E-0D45-46C4-AC77-69B97DBD6553}" type="presOf" srcId="{73F95C84-9E98-4993-8ACA-1B14ECCDD029}" destId="{0F39AA21-32E4-42ED-A501-5D8829969852}" srcOrd="0" destOrd="2" presId="urn:microsoft.com/office/officeart/2005/8/layout/list1"/>
    <dgm:cxn modelId="{6704A446-A28C-4A63-A191-B20451E811CD}" srcId="{E9349299-5F60-4DCD-A37A-5B32A96EF938}" destId="{7A974938-A36A-49CF-9799-9BD061B94CA6}" srcOrd="4" destOrd="0" parTransId="{2409433D-B024-4E58-81C9-DC5A9FA07C60}" sibTransId="{5CB4E22E-D2C1-4103-A078-1E855661FE3A}"/>
    <dgm:cxn modelId="{4FD9A76B-2CF5-4D4F-ABED-14EEF1C7345B}" type="presOf" srcId="{1D89C76F-CB0E-4536-8E79-FDA7ABF686A9}" destId="{3539CE5E-4549-48F9-90BF-3A5BC216E70E}" srcOrd="0" destOrd="0" presId="urn:microsoft.com/office/officeart/2005/8/layout/list1"/>
    <dgm:cxn modelId="{D145DC6B-0075-48B0-9E59-2FE5FC8C4BB6}" type="presOf" srcId="{822234F3-732A-46FC-8B0E-4D29BF4099BA}" destId="{D8D7A410-F471-4967-9BBF-2F09A749E204}" srcOrd="0" destOrd="6" presId="urn:microsoft.com/office/officeart/2005/8/layout/list1"/>
    <dgm:cxn modelId="{C4784F72-3669-420F-BB0A-8D8B590721F9}" srcId="{E9349299-5F60-4DCD-A37A-5B32A96EF938}" destId="{049C95F8-8AF0-442B-86A3-E19E527952F9}" srcOrd="5" destOrd="0" parTransId="{0A4046BB-9175-4061-B262-EF20CE6521C5}" sibTransId="{1E52DBC9-D7BB-478B-BABC-263446059665}"/>
    <dgm:cxn modelId="{B2001B75-6000-4ED7-820C-70030BE51D2D}" srcId="{F100EFDB-3567-4088-9B75-D3D0312FE0FC}" destId="{1D89C76F-CB0E-4536-8E79-FDA7ABF686A9}" srcOrd="1" destOrd="0" parTransId="{E2EA6B73-F2E8-49CB-9249-395A92F07754}" sibTransId="{787282A1-D3B9-4790-AA2A-8C42B07B92A6}"/>
    <dgm:cxn modelId="{A423FC86-1A36-4EFC-B12D-ED199B83E91F}" type="presOf" srcId="{C1D982FD-F6D0-4413-B986-2B2F75493718}" destId="{D8D7A410-F471-4967-9BBF-2F09A749E204}" srcOrd="0" destOrd="3" presId="urn:microsoft.com/office/officeart/2005/8/layout/list1"/>
    <dgm:cxn modelId="{C53D4A89-21A0-4722-A4BC-E764658805A7}" srcId="{E9349299-5F60-4DCD-A37A-5B32A96EF938}" destId="{C1D982FD-F6D0-4413-B986-2B2F75493718}" srcOrd="3" destOrd="0" parTransId="{675F37E6-1299-4E4F-B3D6-771BF12BE822}" sibTransId="{D6DBD536-E16A-4C0B-971A-724B361DEB71}"/>
    <dgm:cxn modelId="{14A84C89-7C50-446A-A45F-D8001EB84751}" type="presOf" srcId="{049C95F8-8AF0-442B-86A3-E19E527952F9}" destId="{D8D7A410-F471-4967-9BBF-2F09A749E204}" srcOrd="0" destOrd="5" presId="urn:microsoft.com/office/officeart/2005/8/layout/list1"/>
    <dgm:cxn modelId="{04E6AB8A-79F4-427E-B050-D5A5BD858B0A}" srcId="{1D89C76F-CB0E-4536-8E79-FDA7ABF686A9}" destId="{7D092AB9-F737-4B39-9631-DD6C0834C10B}" srcOrd="1" destOrd="0" parTransId="{D46F2B14-6352-4C61-8FAF-9D8150EAA36E}" sibTransId="{03BC12F0-BF38-4C34-9358-CFE819FE4B5B}"/>
    <dgm:cxn modelId="{ECDDEC95-52E1-4F95-8B04-2A13125E8CEC}" srcId="{F100EFDB-3567-4088-9B75-D3D0312FE0FC}" destId="{E9349299-5F60-4DCD-A37A-5B32A96EF938}" srcOrd="0" destOrd="0" parTransId="{459CF60A-BA0C-4CF5-B849-674D65401B12}" sibTransId="{55056FCA-34C8-45A4-B67C-E28B5191BA28}"/>
    <dgm:cxn modelId="{D97CEB99-27B8-4F1B-A32B-FFA91A9B60ED}" type="presOf" srcId="{E644D456-4E24-412C-AB52-75E23C248CB1}" destId="{D8D7A410-F471-4967-9BBF-2F09A749E204}" srcOrd="0" destOrd="1" presId="urn:microsoft.com/office/officeart/2005/8/layout/list1"/>
    <dgm:cxn modelId="{474D3BAB-EACD-475F-AA24-5991A92D0CEE}" type="presOf" srcId="{1CD79587-E195-4845-9951-4B31397C7A0D}" destId="{D8D7A410-F471-4967-9BBF-2F09A749E204}" srcOrd="0" destOrd="2" presId="urn:microsoft.com/office/officeart/2005/8/layout/list1"/>
    <dgm:cxn modelId="{B5F23FAC-FB65-409B-A130-6B5D1352B700}" type="presOf" srcId="{F100EFDB-3567-4088-9B75-D3D0312FE0FC}" destId="{88F03393-2101-49A3-BFB7-2B507F1B97CB}" srcOrd="0" destOrd="0" presId="urn:microsoft.com/office/officeart/2005/8/layout/list1"/>
    <dgm:cxn modelId="{DAC0B2AC-9B5E-4ABC-AD98-30229821D586}" type="presOf" srcId="{1D89C76F-CB0E-4536-8E79-FDA7ABF686A9}" destId="{FCF2772C-EA0C-4CF3-9069-2968D44393D8}" srcOrd="1" destOrd="0" presId="urn:microsoft.com/office/officeart/2005/8/layout/list1"/>
    <dgm:cxn modelId="{6D2515BC-5184-48FF-AFA3-BBCFF784C82C}" type="presOf" srcId="{E9349299-5F60-4DCD-A37A-5B32A96EF938}" destId="{F52D78C8-57C8-4644-8695-B68155E938CF}" srcOrd="0" destOrd="0" presId="urn:microsoft.com/office/officeart/2005/8/layout/list1"/>
    <dgm:cxn modelId="{87003AC0-746D-4D16-844C-81F38C564265}" srcId="{1D89C76F-CB0E-4536-8E79-FDA7ABF686A9}" destId="{73F95C84-9E98-4993-8ACA-1B14ECCDD029}" srcOrd="2" destOrd="0" parTransId="{33EA9EE1-72B1-49D6-BB91-FA169F5558AD}" sibTransId="{D1E334D5-1D80-457C-A609-2D7574B8DD3D}"/>
    <dgm:cxn modelId="{2E9DDDCD-FE92-4241-868E-9C0F38BD7A22}" srcId="{E9349299-5F60-4DCD-A37A-5B32A96EF938}" destId="{822234F3-732A-46FC-8B0E-4D29BF4099BA}" srcOrd="6" destOrd="0" parTransId="{E66E0B5D-3383-4E87-9482-8F87275403C4}" sibTransId="{D7DF4839-158A-40A9-B480-892D63D50AE2}"/>
    <dgm:cxn modelId="{10885BD1-EE6F-41AB-ADA7-16661C235D0B}" srcId="{E9349299-5F60-4DCD-A37A-5B32A96EF938}" destId="{1CD79587-E195-4845-9951-4B31397C7A0D}" srcOrd="2" destOrd="0" parTransId="{BBD6A1E6-6CBD-4850-B239-5704C8B39ED9}" sibTransId="{B2188EDE-64D1-45BA-9B91-86C9CE8C4AA0}"/>
    <dgm:cxn modelId="{543868F1-1D50-4156-A6AC-E911FC352145}" type="presOf" srcId="{7A974938-A36A-49CF-9799-9BD061B94CA6}" destId="{D8D7A410-F471-4967-9BBF-2F09A749E204}" srcOrd="0" destOrd="4" presId="urn:microsoft.com/office/officeart/2005/8/layout/list1"/>
    <dgm:cxn modelId="{2F4C72C4-09FC-4210-BE63-2F844D0A40C3}" type="presParOf" srcId="{88F03393-2101-49A3-BFB7-2B507F1B97CB}" destId="{D0CBEA78-30A4-4A34-9FF5-5F335C77A341}" srcOrd="0" destOrd="0" presId="urn:microsoft.com/office/officeart/2005/8/layout/list1"/>
    <dgm:cxn modelId="{CF5C64F1-8439-4C96-9B31-BA70A4022561}" type="presParOf" srcId="{D0CBEA78-30A4-4A34-9FF5-5F335C77A341}" destId="{F52D78C8-57C8-4644-8695-B68155E938CF}" srcOrd="0" destOrd="0" presId="urn:microsoft.com/office/officeart/2005/8/layout/list1"/>
    <dgm:cxn modelId="{F298C013-5F9E-400A-8646-6F0FD3C68B80}" type="presParOf" srcId="{D0CBEA78-30A4-4A34-9FF5-5F335C77A341}" destId="{97B25E4C-8D9A-4976-8E48-E9AE1C13C78A}" srcOrd="1" destOrd="0" presId="urn:microsoft.com/office/officeart/2005/8/layout/list1"/>
    <dgm:cxn modelId="{817B3EED-776F-40F8-A1F5-102D28BC71F8}" type="presParOf" srcId="{88F03393-2101-49A3-BFB7-2B507F1B97CB}" destId="{1369AE9B-E57F-49FB-B151-AAE716D7BAB9}" srcOrd="1" destOrd="0" presId="urn:microsoft.com/office/officeart/2005/8/layout/list1"/>
    <dgm:cxn modelId="{FA77AF55-2E83-40BE-BCB8-25A69146FCBF}" type="presParOf" srcId="{88F03393-2101-49A3-BFB7-2B507F1B97CB}" destId="{D8D7A410-F471-4967-9BBF-2F09A749E204}" srcOrd="2" destOrd="0" presId="urn:microsoft.com/office/officeart/2005/8/layout/list1"/>
    <dgm:cxn modelId="{AA50BB7E-D785-4ABE-B240-BB6414D51493}" type="presParOf" srcId="{88F03393-2101-49A3-BFB7-2B507F1B97CB}" destId="{697611C1-B1B3-43D2-93B1-7B955B6791D5}" srcOrd="3" destOrd="0" presId="urn:microsoft.com/office/officeart/2005/8/layout/list1"/>
    <dgm:cxn modelId="{4223B10A-1678-4B52-9C4B-587FD741116E}" type="presParOf" srcId="{88F03393-2101-49A3-BFB7-2B507F1B97CB}" destId="{EEEA9699-5A2B-4073-B12A-52DFA4089117}" srcOrd="4" destOrd="0" presId="urn:microsoft.com/office/officeart/2005/8/layout/list1"/>
    <dgm:cxn modelId="{1EBF2B01-42C1-4FD4-B44B-F106806D73AC}" type="presParOf" srcId="{EEEA9699-5A2B-4073-B12A-52DFA4089117}" destId="{3539CE5E-4549-48F9-90BF-3A5BC216E70E}" srcOrd="0" destOrd="0" presId="urn:microsoft.com/office/officeart/2005/8/layout/list1"/>
    <dgm:cxn modelId="{4C89643D-5DB7-43F1-B73D-E1665638F4A2}" type="presParOf" srcId="{EEEA9699-5A2B-4073-B12A-52DFA4089117}" destId="{FCF2772C-EA0C-4CF3-9069-2968D44393D8}" srcOrd="1" destOrd="0" presId="urn:microsoft.com/office/officeart/2005/8/layout/list1"/>
    <dgm:cxn modelId="{9D6FDCD5-CAD2-4B48-ACB2-5417FF23DA24}" type="presParOf" srcId="{88F03393-2101-49A3-BFB7-2B507F1B97CB}" destId="{718629C4-806D-47B2-AD38-08097BA47914}" srcOrd="5" destOrd="0" presId="urn:microsoft.com/office/officeart/2005/8/layout/list1"/>
    <dgm:cxn modelId="{4594FEF2-6BD8-4AF7-BDE0-8E0841E6F8D8}" type="presParOf" srcId="{88F03393-2101-49A3-BFB7-2B507F1B97CB}" destId="{0F39AA21-32E4-42ED-A501-5D882996985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F16D02B-2092-4C18-AEB2-6A206112485D}" type="doc">
      <dgm:prSet loTypeId="urn:microsoft.com/office/officeart/2005/8/layout/chevron1" loCatId="process" qsTypeId="urn:microsoft.com/office/officeart/2005/8/quickstyle/3d3" qsCatId="3D" csTypeId="urn:microsoft.com/office/officeart/2005/8/colors/accent1_2" csCatId="accent1" phldr="1"/>
      <dgm:spPr/>
    </dgm:pt>
    <dgm:pt modelId="{03C93F23-C977-4248-99C8-AD8797E202AC}">
      <dgm:prSet phldrT="[Text]">
        <dgm:style>
          <a:lnRef idx="3">
            <a:schemeClr val="lt1"/>
          </a:lnRef>
          <a:fillRef idx="1">
            <a:schemeClr val="accent2"/>
          </a:fillRef>
          <a:effectRef idx="1">
            <a:schemeClr val="accent2"/>
          </a:effectRef>
          <a:fontRef idx="minor">
            <a:schemeClr val="lt1"/>
          </a:fontRef>
        </dgm:style>
      </dgm:prSet>
      <dgm:spPr/>
      <dgm:t>
        <a:bodyPr/>
        <a:lstStyle/>
        <a:p>
          <a:r>
            <a:rPr lang="nl-NL" dirty="0">
              <a:latin typeface="HEINEKEN Core Thin" panose="02000506040000020004" pitchFamily="2" charset="0"/>
            </a:rPr>
            <a:t>Design</a:t>
          </a:r>
          <a:endParaRPr lang="en-GB" dirty="0">
            <a:latin typeface="HEINEKEN Core Thin" panose="02000506040000020004" pitchFamily="2" charset="0"/>
          </a:endParaRPr>
        </a:p>
      </dgm:t>
    </dgm:pt>
    <dgm:pt modelId="{010B48DD-33AA-48F1-9872-175B6E947859}" type="parTrans" cxnId="{79EEB1C9-6409-4B46-8E8B-41D24AC3C789}">
      <dgm:prSet/>
      <dgm:spPr/>
      <dgm:t>
        <a:bodyPr/>
        <a:lstStyle/>
        <a:p>
          <a:endParaRPr lang="en-GB">
            <a:latin typeface="HEINEKEN Core Thin" panose="02000506040000020004" pitchFamily="2" charset="0"/>
          </a:endParaRPr>
        </a:p>
      </dgm:t>
    </dgm:pt>
    <dgm:pt modelId="{B811EB47-ACF0-41A0-8727-A4314687AB92}" type="sibTrans" cxnId="{79EEB1C9-6409-4B46-8E8B-41D24AC3C789}">
      <dgm:prSet/>
      <dgm:spPr/>
      <dgm:t>
        <a:bodyPr/>
        <a:lstStyle/>
        <a:p>
          <a:endParaRPr lang="en-GB">
            <a:latin typeface="HEINEKEN Core Thin" panose="02000506040000020004" pitchFamily="2" charset="0"/>
          </a:endParaRPr>
        </a:p>
      </dgm:t>
    </dgm:pt>
    <dgm:pt modelId="{A1769B7D-8591-4D82-9F70-B51C7C82E919}">
      <dgm:prSet phldrT="[Text]">
        <dgm:style>
          <a:lnRef idx="3">
            <a:schemeClr val="lt1"/>
          </a:lnRef>
          <a:fillRef idx="1">
            <a:schemeClr val="accent1"/>
          </a:fillRef>
          <a:effectRef idx="1">
            <a:schemeClr val="accent1"/>
          </a:effectRef>
          <a:fontRef idx="minor">
            <a:schemeClr val="lt1"/>
          </a:fontRef>
        </dgm:style>
      </dgm:prSet>
      <dgm:spPr/>
      <dgm:t>
        <a:bodyPr/>
        <a:lstStyle/>
        <a:p>
          <a:r>
            <a:rPr lang="en-US" noProof="0" dirty="0">
              <a:latin typeface="HEINEKEN Core Thin" panose="02000506040000020004" pitchFamily="2" charset="0"/>
            </a:rPr>
            <a:t>Blank glass technical development</a:t>
          </a:r>
        </a:p>
      </dgm:t>
    </dgm:pt>
    <dgm:pt modelId="{F6EF97B2-692D-47B0-9D66-896C2B66FA9F}" type="parTrans" cxnId="{A42A9125-39F4-4850-8DC5-D4A9BA56B425}">
      <dgm:prSet/>
      <dgm:spPr/>
      <dgm:t>
        <a:bodyPr/>
        <a:lstStyle/>
        <a:p>
          <a:endParaRPr lang="en-GB">
            <a:latin typeface="HEINEKEN Core Thin" panose="02000506040000020004" pitchFamily="2" charset="0"/>
          </a:endParaRPr>
        </a:p>
      </dgm:t>
    </dgm:pt>
    <dgm:pt modelId="{A9D06B6D-020B-4DD8-B3CA-E5D35CDB0010}" type="sibTrans" cxnId="{A42A9125-39F4-4850-8DC5-D4A9BA56B425}">
      <dgm:prSet/>
      <dgm:spPr/>
      <dgm:t>
        <a:bodyPr/>
        <a:lstStyle/>
        <a:p>
          <a:endParaRPr lang="en-GB">
            <a:latin typeface="HEINEKEN Core Thin" panose="02000506040000020004" pitchFamily="2" charset="0"/>
          </a:endParaRPr>
        </a:p>
      </dgm:t>
    </dgm:pt>
    <dgm:pt modelId="{B0283A36-E416-400D-B39A-626B50D5EB78}">
      <dgm:prSet phldrT="[Text]">
        <dgm:style>
          <a:lnRef idx="3">
            <a:schemeClr val="lt1"/>
          </a:lnRef>
          <a:fillRef idx="1">
            <a:schemeClr val="accent6"/>
          </a:fillRef>
          <a:effectRef idx="1">
            <a:schemeClr val="accent6"/>
          </a:effectRef>
          <a:fontRef idx="minor">
            <a:schemeClr val="lt1"/>
          </a:fontRef>
        </dgm:style>
      </dgm:prSet>
      <dgm:spPr/>
      <dgm:t>
        <a:bodyPr/>
        <a:lstStyle/>
        <a:p>
          <a:r>
            <a:rPr lang="en-US" noProof="0" dirty="0">
              <a:latin typeface="HEINEKEN Core Thin" panose="02000506040000020004" pitchFamily="2" charset="0"/>
            </a:rPr>
            <a:t>Approval technical drawings</a:t>
          </a:r>
        </a:p>
      </dgm:t>
    </dgm:pt>
    <dgm:pt modelId="{04C9EC57-A064-42C0-8FF5-0345A724161C}" type="parTrans" cxnId="{37342CE3-252D-4467-BA6E-F671A8AF5E7B}">
      <dgm:prSet/>
      <dgm:spPr/>
      <dgm:t>
        <a:bodyPr/>
        <a:lstStyle/>
        <a:p>
          <a:endParaRPr lang="en-GB">
            <a:latin typeface="HEINEKEN Core Thin" panose="02000506040000020004" pitchFamily="2" charset="0"/>
          </a:endParaRPr>
        </a:p>
      </dgm:t>
    </dgm:pt>
    <dgm:pt modelId="{544E6DB5-A37B-4A13-9D15-F0F6872871E8}" type="sibTrans" cxnId="{37342CE3-252D-4467-BA6E-F671A8AF5E7B}">
      <dgm:prSet/>
      <dgm:spPr/>
      <dgm:t>
        <a:bodyPr/>
        <a:lstStyle/>
        <a:p>
          <a:endParaRPr lang="en-GB">
            <a:latin typeface="HEINEKEN Core Thin" panose="02000506040000020004" pitchFamily="2" charset="0"/>
          </a:endParaRPr>
        </a:p>
      </dgm:t>
    </dgm:pt>
    <dgm:pt modelId="{209F2891-8919-49A8-AA08-72761908DA2D}">
      <dgm:prSet phldrT="[Text]">
        <dgm:style>
          <a:lnRef idx="3">
            <a:schemeClr val="lt1"/>
          </a:lnRef>
          <a:fillRef idx="1">
            <a:schemeClr val="accent6"/>
          </a:fillRef>
          <a:effectRef idx="1">
            <a:schemeClr val="accent6"/>
          </a:effectRef>
          <a:fontRef idx="minor">
            <a:schemeClr val="lt1"/>
          </a:fontRef>
        </dgm:style>
      </dgm:prSet>
      <dgm:spPr/>
      <dgm:t>
        <a:bodyPr/>
        <a:lstStyle/>
        <a:p>
          <a:r>
            <a:rPr lang="nl-NL" dirty="0">
              <a:latin typeface="HEINEKEN Core Thin" panose="02000506040000020004" pitchFamily="2" charset="0"/>
            </a:rPr>
            <a:t>3D prototyping</a:t>
          </a:r>
          <a:endParaRPr lang="en-GB" dirty="0">
            <a:latin typeface="HEINEKEN Core Thin" panose="02000506040000020004" pitchFamily="2" charset="0"/>
          </a:endParaRPr>
        </a:p>
      </dgm:t>
    </dgm:pt>
    <dgm:pt modelId="{ECC4E248-D948-4D01-AEEC-B701DB609588}" type="parTrans" cxnId="{1A8065C0-49FC-4045-BC58-A48EAF814A5C}">
      <dgm:prSet/>
      <dgm:spPr/>
      <dgm:t>
        <a:bodyPr/>
        <a:lstStyle/>
        <a:p>
          <a:endParaRPr lang="en-GB">
            <a:latin typeface="HEINEKEN Core Thin" panose="02000506040000020004" pitchFamily="2" charset="0"/>
          </a:endParaRPr>
        </a:p>
      </dgm:t>
    </dgm:pt>
    <dgm:pt modelId="{ADCB8C8C-0A2D-448F-BD38-B6842E83AC11}" type="sibTrans" cxnId="{1A8065C0-49FC-4045-BC58-A48EAF814A5C}">
      <dgm:prSet/>
      <dgm:spPr/>
      <dgm:t>
        <a:bodyPr/>
        <a:lstStyle/>
        <a:p>
          <a:endParaRPr lang="en-GB">
            <a:latin typeface="HEINEKEN Core Thin" panose="02000506040000020004" pitchFamily="2" charset="0"/>
          </a:endParaRPr>
        </a:p>
      </dgm:t>
    </dgm:pt>
    <dgm:pt modelId="{892069E0-1F06-4820-8FEE-397CB6997E26}">
      <dgm:prSet phldrT="[Text]">
        <dgm:style>
          <a:lnRef idx="3">
            <a:schemeClr val="lt1"/>
          </a:lnRef>
          <a:fillRef idx="1">
            <a:schemeClr val="accent6"/>
          </a:fillRef>
          <a:effectRef idx="1">
            <a:schemeClr val="accent6"/>
          </a:effectRef>
          <a:fontRef idx="minor">
            <a:schemeClr val="lt1"/>
          </a:fontRef>
        </dgm:style>
      </dgm:prSet>
      <dgm:spPr/>
      <dgm:t>
        <a:bodyPr/>
        <a:lstStyle/>
        <a:p>
          <a:r>
            <a:rPr lang="en-US" noProof="0" dirty="0">
              <a:latin typeface="HEINEKEN Core Thin" panose="02000506040000020004" pitchFamily="2" charset="0"/>
            </a:rPr>
            <a:t>Trial mould sampling</a:t>
          </a:r>
        </a:p>
      </dgm:t>
    </dgm:pt>
    <dgm:pt modelId="{CE442122-73C7-498D-8B08-7F1E47AADA97}" type="parTrans" cxnId="{0E11F82C-075E-4CB1-BAD2-CCA168F366D9}">
      <dgm:prSet/>
      <dgm:spPr/>
      <dgm:t>
        <a:bodyPr/>
        <a:lstStyle/>
        <a:p>
          <a:endParaRPr lang="en-GB">
            <a:latin typeface="HEINEKEN Core Thin" panose="02000506040000020004" pitchFamily="2" charset="0"/>
          </a:endParaRPr>
        </a:p>
      </dgm:t>
    </dgm:pt>
    <dgm:pt modelId="{55457AEF-9427-40A6-9207-EDEAE5D5E344}" type="sibTrans" cxnId="{0E11F82C-075E-4CB1-BAD2-CCA168F366D9}">
      <dgm:prSet/>
      <dgm:spPr/>
      <dgm:t>
        <a:bodyPr/>
        <a:lstStyle/>
        <a:p>
          <a:endParaRPr lang="en-GB">
            <a:latin typeface="HEINEKEN Core Thin" panose="02000506040000020004" pitchFamily="2" charset="0"/>
          </a:endParaRPr>
        </a:p>
      </dgm:t>
    </dgm:pt>
    <dgm:pt modelId="{23759022-C3E7-4126-8DE6-29613A1DB716}">
      <dgm:prSet phldrT="[Text]">
        <dgm:style>
          <a:lnRef idx="3">
            <a:schemeClr val="lt1"/>
          </a:lnRef>
          <a:fillRef idx="1">
            <a:schemeClr val="accent6"/>
          </a:fillRef>
          <a:effectRef idx="1">
            <a:schemeClr val="accent6"/>
          </a:effectRef>
          <a:fontRef idx="minor">
            <a:schemeClr val="lt1"/>
          </a:fontRef>
        </dgm:style>
      </dgm:prSet>
      <dgm:spPr/>
      <dgm:t>
        <a:bodyPr/>
        <a:lstStyle/>
        <a:p>
          <a:r>
            <a:rPr lang="en-US" noProof="0" dirty="0">
              <a:latin typeface="HEINEKEN Core Thin" panose="02000506040000020004" pitchFamily="2" charset="0"/>
            </a:rPr>
            <a:t>Full production mould</a:t>
          </a:r>
        </a:p>
      </dgm:t>
    </dgm:pt>
    <dgm:pt modelId="{83BEEA35-57F1-4CA4-943C-64D1327B852A}" type="parTrans" cxnId="{338C1894-CCED-4BE4-B823-153825169BAD}">
      <dgm:prSet/>
      <dgm:spPr/>
      <dgm:t>
        <a:bodyPr/>
        <a:lstStyle/>
        <a:p>
          <a:endParaRPr lang="en-GB">
            <a:latin typeface="HEINEKEN Core Thin" panose="02000506040000020004" pitchFamily="2" charset="0"/>
          </a:endParaRPr>
        </a:p>
      </dgm:t>
    </dgm:pt>
    <dgm:pt modelId="{5329972E-E3A3-4A60-BCDD-571B82626836}" type="sibTrans" cxnId="{338C1894-CCED-4BE4-B823-153825169BAD}">
      <dgm:prSet/>
      <dgm:spPr/>
      <dgm:t>
        <a:bodyPr/>
        <a:lstStyle/>
        <a:p>
          <a:endParaRPr lang="en-GB">
            <a:latin typeface="HEINEKEN Core Thin" panose="02000506040000020004" pitchFamily="2" charset="0"/>
          </a:endParaRPr>
        </a:p>
      </dgm:t>
    </dgm:pt>
    <dgm:pt modelId="{BC3B9E4F-13BD-47B9-AA00-784F665C012B}" type="pres">
      <dgm:prSet presAssocID="{0F16D02B-2092-4C18-AEB2-6A206112485D}" presName="Name0" presStyleCnt="0">
        <dgm:presLayoutVars>
          <dgm:dir/>
          <dgm:animLvl val="lvl"/>
          <dgm:resizeHandles val="exact"/>
        </dgm:presLayoutVars>
      </dgm:prSet>
      <dgm:spPr/>
    </dgm:pt>
    <dgm:pt modelId="{80C01D7D-71F9-42C8-BB2F-1132C6879C48}" type="pres">
      <dgm:prSet presAssocID="{03C93F23-C977-4248-99C8-AD8797E202AC}" presName="parTxOnly" presStyleLbl="node1" presStyleIdx="0" presStyleCnt="6">
        <dgm:presLayoutVars>
          <dgm:chMax val="0"/>
          <dgm:chPref val="0"/>
          <dgm:bulletEnabled val="1"/>
        </dgm:presLayoutVars>
      </dgm:prSet>
      <dgm:spPr/>
    </dgm:pt>
    <dgm:pt modelId="{AACBB473-27D8-49B4-890F-94E602E99525}" type="pres">
      <dgm:prSet presAssocID="{B811EB47-ACF0-41A0-8727-A4314687AB92}" presName="parTxOnlySpace" presStyleCnt="0"/>
      <dgm:spPr/>
    </dgm:pt>
    <dgm:pt modelId="{7827EEA8-F857-4C21-98AA-CFF58EA5A4EC}" type="pres">
      <dgm:prSet presAssocID="{A1769B7D-8591-4D82-9F70-B51C7C82E919}" presName="parTxOnly" presStyleLbl="node1" presStyleIdx="1" presStyleCnt="6">
        <dgm:presLayoutVars>
          <dgm:chMax val="0"/>
          <dgm:chPref val="0"/>
          <dgm:bulletEnabled val="1"/>
        </dgm:presLayoutVars>
      </dgm:prSet>
      <dgm:spPr/>
    </dgm:pt>
    <dgm:pt modelId="{58D3481C-0539-439F-8C5E-0B224433CA58}" type="pres">
      <dgm:prSet presAssocID="{A9D06B6D-020B-4DD8-B3CA-E5D35CDB0010}" presName="parTxOnlySpace" presStyleCnt="0"/>
      <dgm:spPr/>
    </dgm:pt>
    <dgm:pt modelId="{819A13AB-225D-4BF9-B2FF-1C4FF281799A}" type="pres">
      <dgm:prSet presAssocID="{B0283A36-E416-400D-B39A-626B50D5EB78}" presName="parTxOnly" presStyleLbl="node1" presStyleIdx="2" presStyleCnt="6">
        <dgm:presLayoutVars>
          <dgm:chMax val="0"/>
          <dgm:chPref val="0"/>
          <dgm:bulletEnabled val="1"/>
        </dgm:presLayoutVars>
      </dgm:prSet>
      <dgm:spPr/>
    </dgm:pt>
    <dgm:pt modelId="{FE52FD8C-21A0-4A8C-8129-76AA8612F82F}" type="pres">
      <dgm:prSet presAssocID="{544E6DB5-A37B-4A13-9D15-F0F6872871E8}" presName="parTxOnlySpace" presStyleCnt="0"/>
      <dgm:spPr/>
    </dgm:pt>
    <dgm:pt modelId="{B898EBBB-FBFF-498F-9D58-9DCA82C425FA}" type="pres">
      <dgm:prSet presAssocID="{209F2891-8919-49A8-AA08-72761908DA2D}" presName="parTxOnly" presStyleLbl="node1" presStyleIdx="3" presStyleCnt="6">
        <dgm:presLayoutVars>
          <dgm:chMax val="0"/>
          <dgm:chPref val="0"/>
          <dgm:bulletEnabled val="1"/>
        </dgm:presLayoutVars>
      </dgm:prSet>
      <dgm:spPr/>
    </dgm:pt>
    <dgm:pt modelId="{2B68185C-3C25-4425-AAEF-0406D5D39630}" type="pres">
      <dgm:prSet presAssocID="{ADCB8C8C-0A2D-448F-BD38-B6842E83AC11}" presName="parTxOnlySpace" presStyleCnt="0"/>
      <dgm:spPr/>
    </dgm:pt>
    <dgm:pt modelId="{3DF42C29-8D3C-4A1C-B1C4-52E63187C352}" type="pres">
      <dgm:prSet presAssocID="{892069E0-1F06-4820-8FEE-397CB6997E26}" presName="parTxOnly" presStyleLbl="node1" presStyleIdx="4" presStyleCnt="6">
        <dgm:presLayoutVars>
          <dgm:chMax val="0"/>
          <dgm:chPref val="0"/>
          <dgm:bulletEnabled val="1"/>
        </dgm:presLayoutVars>
      </dgm:prSet>
      <dgm:spPr/>
    </dgm:pt>
    <dgm:pt modelId="{66250706-94C9-445A-B960-6BAF52D212EA}" type="pres">
      <dgm:prSet presAssocID="{55457AEF-9427-40A6-9207-EDEAE5D5E344}" presName="parTxOnlySpace" presStyleCnt="0"/>
      <dgm:spPr/>
    </dgm:pt>
    <dgm:pt modelId="{A19B5066-140A-414B-966C-42043C739F40}" type="pres">
      <dgm:prSet presAssocID="{23759022-C3E7-4126-8DE6-29613A1DB716}" presName="parTxOnly" presStyleLbl="node1" presStyleIdx="5" presStyleCnt="6">
        <dgm:presLayoutVars>
          <dgm:chMax val="0"/>
          <dgm:chPref val="0"/>
          <dgm:bulletEnabled val="1"/>
        </dgm:presLayoutVars>
      </dgm:prSet>
      <dgm:spPr/>
    </dgm:pt>
  </dgm:ptLst>
  <dgm:cxnLst>
    <dgm:cxn modelId="{A42A9125-39F4-4850-8DC5-D4A9BA56B425}" srcId="{0F16D02B-2092-4C18-AEB2-6A206112485D}" destId="{A1769B7D-8591-4D82-9F70-B51C7C82E919}" srcOrd="1" destOrd="0" parTransId="{F6EF97B2-692D-47B0-9D66-896C2B66FA9F}" sibTransId="{A9D06B6D-020B-4DD8-B3CA-E5D35CDB0010}"/>
    <dgm:cxn modelId="{0E11F82C-075E-4CB1-BAD2-CCA168F366D9}" srcId="{0F16D02B-2092-4C18-AEB2-6A206112485D}" destId="{892069E0-1F06-4820-8FEE-397CB6997E26}" srcOrd="4" destOrd="0" parTransId="{CE442122-73C7-498D-8B08-7F1E47AADA97}" sibTransId="{55457AEF-9427-40A6-9207-EDEAE5D5E344}"/>
    <dgm:cxn modelId="{DCA1AE36-A455-4784-B119-92EB0344FC44}" type="presOf" srcId="{209F2891-8919-49A8-AA08-72761908DA2D}" destId="{B898EBBB-FBFF-498F-9D58-9DCA82C425FA}" srcOrd="0" destOrd="0" presId="urn:microsoft.com/office/officeart/2005/8/layout/chevron1"/>
    <dgm:cxn modelId="{4BABAF63-811B-4AD6-BC53-2C1792D0DA73}" type="presOf" srcId="{03C93F23-C977-4248-99C8-AD8797E202AC}" destId="{80C01D7D-71F9-42C8-BB2F-1132C6879C48}" srcOrd="0" destOrd="0" presId="urn:microsoft.com/office/officeart/2005/8/layout/chevron1"/>
    <dgm:cxn modelId="{B365194D-3612-4A04-8C86-0F176FA95EAD}" type="presOf" srcId="{B0283A36-E416-400D-B39A-626B50D5EB78}" destId="{819A13AB-225D-4BF9-B2FF-1C4FF281799A}" srcOrd="0" destOrd="0" presId="urn:microsoft.com/office/officeart/2005/8/layout/chevron1"/>
    <dgm:cxn modelId="{5B233755-376C-486A-B14F-49072C57C4C9}" type="presOf" srcId="{A1769B7D-8591-4D82-9F70-B51C7C82E919}" destId="{7827EEA8-F857-4C21-98AA-CFF58EA5A4EC}" srcOrd="0" destOrd="0" presId="urn:microsoft.com/office/officeart/2005/8/layout/chevron1"/>
    <dgm:cxn modelId="{DF1B9C92-BFE0-4E98-8690-23935B32B2EB}" type="presOf" srcId="{23759022-C3E7-4126-8DE6-29613A1DB716}" destId="{A19B5066-140A-414B-966C-42043C739F40}" srcOrd="0" destOrd="0" presId="urn:microsoft.com/office/officeart/2005/8/layout/chevron1"/>
    <dgm:cxn modelId="{338C1894-CCED-4BE4-B823-153825169BAD}" srcId="{0F16D02B-2092-4C18-AEB2-6A206112485D}" destId="{23759022-C3E7-4126-8DE6-29613A1DB716}" srcOrd="5" destOrd="0" parTransId="{83BEEA35-57F1-4CA4-943C-64D1327B852A}" sibTransId="{5329972E-E3A3-4A60-BCDD-571B82626836}"/>
    <dgm:cxn modelId="{1139E1A7-4A4E-4ACD-BAD8-C922FB45585E}" type="presOf" srcId="{892069E0-1F06-4820-8FEE-397CB6997E26}" destId="{3DF42C29-8D3C-4A1C-B1C4-52E63187C352}" srcOrd="0" destOrd="0" presId="urn:microsoft.com/office/officeart/2005/8/layout/chevron1"/>
    <dgm:cxn modelId="{1A8065C0-49FC-4045-BC58-A48EAF814A5C}" srcId="{0F16D02B-2092-4C18-AEB2-6A206112485D}" destId="{209F2891-8919-49A8-AA08-72761908DA2D}" srcOrd="3" destOrd="0" parTransId="{ECC4E248-D948-4D01-AEEC-B701DB609588}" sibTransId="{ADCB8C8C-0A2D-448F-BD38-B6842E83AC11}"/>
    <dgm:cxn modelId="{79EEB1C9-6409-4B46-8E8B-41D24AC3C789}" srcId="{0F16D02B-2092-4C18-AEB2-6A206112485D}" destId="{03C93F23-C977-4248-99C8-AD8797E202AC}" srcOrd="0" destOrd="0" parTransId="{010B48DD-33AA-48F1-9872-175B6E947859}" sibTransId="{B811EB47-ACF0-41A0-8727-A4314687AB92}"/>
    <dgm:cxn modelId="{37342CE3-252D-4467-BA6E-F671A8AF5E7B}" srcId="{0F16D02B-2092-4C18-AEB2-6A206112485D}" destId="{B0283A36-E416-400D-B39A-626B50D5EB78}" srcOrd="2" destOrd="0" parTransId="{04C9EC57-A064-42C0-8FF5-0345A724161C}" sibTransId="{544E6DB5-A37B-4A13-9D15-F0F6872871E8}"/>
    <dgm:cxn modelId="{52EC6FFC-A7A8-48CC-9250-7C1C13FCB5F1}" type="presOf" srcId="{0F16D02B-2092-4C18-AEB2-6A206112485D}" destId="{BC3B9E4F-13BD-47B9-AA00-784F665C012B}" srcOrd="0" destOrd="0" presId="urn:microsoft.com/office/officeart/2005/8/layout/chevron1"/>
    <dgm:cxn modelId="{7F85E679-2C6A-4E79-A075-A3F84960B8A7}" type="presParOf" srcId="{BC3B9E4F-13BD-47B9-AA00-784F665C012B}" destId="{80C01D7D-71F9-42C8-BB2F-1132C6879C48}" srcOrd="0" destOrd="0" presId="urn:microsoft.com/office/officeart/2005/8/layout/chevron1"/>
    <dgm:cxn modelId="{D594DEB0-BA3D-4F53-AFA0-061489E61154}" type="presParOf" srcId="{BC3B9E4F-13BD-47B9-AA00-784F665C012B}" destId="{AACBB473-27D8-49B4-890F-94E602E99525}" srcOrd="1" destOrd="0" presId="urn:microsoft.com/office/officeart/2005/8/layout/chevron1"/>
    <dgm:cxn modelId="{6D285364-CFB0-4150-888E-D95B80A2CC7B}" type="presParOf" srcId="{BC3B9E4F-13BD-47B9-AA00-784F665C012B}" destId="{7827EEA8-F857-4C21-98AA-CFF58EA5A4EC}" srcOrd="2" destOrd="0" presId="urn:microsoft.com/office/officeart/2005/8/layout/chevron1"/>
    <dgm:cxn modelId="{49260278-068D-4A0E-A9D3-0270DE6F01D7}" type="presParOf" srcId="{BC3B9E4F-13BD-47B9-AA00-784F665C012B}" destId="{58D3481C-0539-439F-8C5E-0B224433CA58}" srcOrd="3" destOrd="0" presId="urn:microsoft.com/office/officeart/2005/8/layout/chevron1"/>
    <dgm:cxn modelId="{B622CFD1-A2EC-4435-AEA0-F069D8606F89}" type="presParOf" srcId="{BC3B9E4F-13BD-47B9-AA00-784F665C012B}" destId="{819A13AB-225D-4BF9-B2FF-1C4FF281799A}" srcOrd="4" destOrd="0" presId="urn:microsoft.com/office/officeart/2005/8/layout/chevron1"/>
    <dgm:cxn modelId="{9567A5F9-6705-483D-BCA0-D833EF73CCC9}" type="presParOf" srcId="{BC3B9E4F-13BD-47B9-AA00-784F665C012B}" destId="{FE52FD8C-21A0-4A8C-8129-76AA8612F82F}" srcOrd="5" destOrd="0" presId="urn:microsoft.com/office/officeart/2005/8/layout/chevron1"/>
    <dgm:cxn modelId="{74C32120-3CB0-48C6-B438-9356E18C6686}" type="presParOf" srcId="{BC3B9E4F-13BD-47B9-AA00-784F665C012B}" destId="{B898EBBB-FBFF-498F-9D58-9DCA82C425FA}" srcOrd="6" destOrd="0" presId="urn:microsoft.com/office/officeart/2005/8/layout/chevron1"/>
    <dgm:cxn modelId="{FC1CF758-271B-47E9-8449-444593DABA49}" type="presParOf" srcId="{BC3B9E4F-13BD-47B9-AA00-784F665C012B}" destId="{2B68185C-3C25-4425-AAEF-0406D5D39630}" srcOrd="7" destOrd="0" presId="urn:microsoft.com/office/officeart/2005/8/layout/chevron1"/>
    <dgm:cxn modelId="{2C66C727-C0A7-4D02-8124-F00C5825D00B}" type="presParOf" srcId="{BC3B9E4F-13BD-47B9-AA00-784F665C012B}" destId="{3DF42C29-8D3C-4A1C-B1C4-52E63187C352}" srcOrd="8" destOrd="0" presId="urn:microsoft.com/office/officeart/2005/8/layout/chevron1"/>
    <dgm:cxn modelId="{349C4A65-0C7A-407C-8299-382DE6A26151}" type="presParOf" srcId="{BC3B9E4F-13BD-47B9-AA00-784F665C012B}" destId="{66250706-94C9-445A-B960-6BAF52D212EA}" srcOrd="9" destOrd="0" presId="urn:microsoft.com/office/officeart/2005/8/layout/chevron1"/>
    <dgm:cxn modelId="{151C7873-D2D6-46D8-84FA-2FD4E26BE5A8}" type="presParOf" srcId="{BC3B9E4F-13BD-47B9-AA00-784F665C012B}" destId="{A19B5066-140A-414B-966C-42043C739F40}"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F16D02B-2092-4C18-AEB2-6A206112485D}" type="doc">
      <dgm:prSet loTypeId="urn:microsoft.com/office/officeart/2005/8/layout/chevron1" loCatId="process" qsTypeId="urn:microsoft.com/office/officeart/2005/8/quickstyle/3d3" qsCatId="3D" csTypeId="urn:microsoft.com/office/officeart/2005/8/colors/accent6_2" csCatId="accent6" phldr="1"/>
      <dgm:spPr/>
    </dgm:pt>
    <dgm:pt modelId="{A1769B7D-8591-4D82-9F70-B51C7C82E919}">
      <dgm:prSet phldrT="[Text]">
        <dgm:style>
          <a:lnRef idx="3">
            <a:schemeClr val="lt1"/>
          </a:lnRef>
          <a:fillRef idx="1">
            <a:schemeClr val="accent1"/>
          </a:fillRef>
          <a:effectRef idx="1">
            <a:schemeClr val="accent1"/>
          </a:effectRef>
          <a:fontRef idx="minor">
            <a:schemeClr val="lt1"/>
          </a:fontRef>
        </dgm:style>
      </dgm:prSet>
      <dgm:spPr/>
      <dgm:t>
        <a:bodyPr/>
        <a:lstStyle/>
        <a:p>
          <a:r>
            <a:rPr lang="en-US" noProof="0" dirty="0">
              <a:latin typeface="HEINEKEN Core Thin" panose="02000506040000020004" pitchFamily="2" charset="0"/>
            </a:rPr>
            <a:t>Decoration development</a:t>
          </a:r>
        </a:p>
      </dgm:t>
    </dgm:pt>
    <dgm:pt modelId="{F6EF97B2-692D-47B0-9D66-896C2B66FA9F}" type="parTrans" cxnId="{A42A9125-39F4-4850-8DC5-D4A9BA56B425}">
      <dgm:prSet/>
      <dgm:spPr/>
      <dgm:t>
        <a:bodyPr/>
        <a:lstStyle/>
        <a:p>
          <a:endParaRPr lang="en-GB">
            <a:latin typeface="HEINEKEN Core Thin" panose="02000506040000020004" pitchFamily="2" charset="0"/>
          </a:endParaRPr>
        </a:p>
      </dgm:t>
    </dgm:pt>
    <dgm:pt modelId="{A9D06B6D-020B-4DD8-B3CA-E5D35CDB0010}" type="sibTrans" cxnId="{A42A9125-39F4-4850-8DC5-D4A9BA56B425}">
      <dgm:prSet/>
      <dgm:spPr/>
      <dgm:t>
        <a:bodyPr/>
        <a:lstStyle/>
        <a:p>
          <a:endParaRPr lang="en-GB">
            <a:latin typeface="HEINEKEN Core Thin" panose="02000506040000020004" pitchFamily="2" charset="0"/>
          </a:endParaRPr>
        </a:p>
      </dgm:t>
    </dgm:pt>
    <dgm:pt modelId="{B0283A36-E416-400D-B39A-626B50D5EB78}">
      <dgm:prSet phldrT="[Text]">
        <dgm:style>
          <a:lnRef idx="3">
            <a:schemeClr val="lt1"/>
          </a:lnRef>
          <a:fillRef idx="1">
            <a:schemeClr val="accent6"/>
          </a:fillRef>
          <a:effectRef idx="1">
            <a:schemeClr val="accent6"/>
          </a:effectRef>
          <a:fontRef idx="minor">
            <a:schemeClr val="lt1"/>
          </a:fontRef>
        </dgm:style>
      </dgm:prSet>
      <dgm:spPr/>
      <dgm:t>
        <a:bodyPr/>
        <a:lstStyle/>
        <a:p>
          <a:r>
            <a:rPr lang="en-US" noProof="0" dirty="0">
              <a:latin typeface="HEINEKEN Core Thin" panose="02000506040000020004" pitchFamily="2" charset="0"/>
            </a:rPr>
            <a:t>Approval decoration drawings</a:t>
          </a:r>
        </a:p>
      </dgm:t>
    </dgm:pt>
    <dgm:pt modelId="{04C9EC57-A064-42C0-8FF5-0345A724161C}" type="parTrans" cxnId="{37342CE3-252D-4467-BA6E-F671A8AF5E7B}">
      <dgm:prSet/>
      <dgm:spPr/>
      <dgm:t>
        <a:bodyPr/>
        <a:lstStyle/>
        <a:p>
          <a:endParaRPr lang="en-GB">
            <a:latin typeface="HEINEKEN Core Thin" panose="02000506040000020004" pitchFamily="2" charset="0"/>
          </a:endParaRPr>
        </a:p>
      </dgm:t>
    </dgm:pt>
    <dgm:pt modelId="{544E6DB5-A37B-4A13-9D15-F0F6872871E8}" type="sibTrans" cxnId="{37342CE3-252D-4467-BA6E-F671A8AF5E7B}">
      <dgm:prSet/>
      <dgm:spPr/>
      <dgm:t>
        <a:bodyPr/>
        <a:lstStyle/>
        <a:p>
          <a:endParaRPr lang="en-GB">
            <a:latin typeface="HEINEKEN Core Thin" panose="02000506040000020004" pitchFamily="2" charset="0"/>
          </a:endParaRPr>
        </a:p>
      </dgm:t>
    </dgm:pt>
    <dgm:pt modelId="{209F2891-8919-49A8-AA08-72761908DA2D}">
      <dgm:prSet phldrT="[Text]">
        <dgm:style>
          <a:lnRef idx="3">
            <a:schemeClr val="lt1"/>
          </a:lnRef>
          <a:fillRef idx="1">
            <a:schemeClr val="accent6"/>
          </a:fillRef>
          <a:effectRef idx="1">
            <a:schemeClr val="accent6"/>
          </a:effectRef>
          <a:fontRef idx="minor">
            <a:schemeClr val="lt1"/>
          </a:fontRef>
        </dgm:style>
      </dgm:prSet>
      <dgm:spPr/>
      <dgm:t>
        <a:bodyPr/>
        <a:lstStyle/>
        <a:p>
          <a:r>
            <a:rPr lang="en-US" noProof="0" dirty="0">
              <a:latin typeface="HEINEKEN Core Thin" panose="02000506040000020004" pitchFamily="2" charset="0"/>
            </a:rPr>
            <a:t>Decorated samples</a:t>
          </a:r>
        </a:p>
      </dgm:t>
    </dgm:pt>
    <dgm:pt modelId="{ECC4E248-D948-4D01-AEEC-B701DB609588}" type="parTrans" cxnId="{1A8065C0-49FC-4045-BC58-A48EAF814A5C}">
      <dgm:prSet/>
      <dgm:spPr/>
      <dgm:t>
        <a:bodyPr/>
        <a:lstStyle/>
        <a:p>
          <a:endParaRPr lang="en-GB">
            <a:latin typeface="HEINEKEN Core Thin" panose="02000506040000020004" pitchFamily="2" charset="0"/>
          </a:endParaRPr>
        </a:p>
      </dgm:t>
    </dgm:pt>
    <dgm:pt modelId="{ADCB8C8C-0A2D-448F-BD38-B6842E83AC11}" type="sibTrans" cxnId="{1A8065C0-49FC-4045-BC58-A48EAF814A5C}">
      <dgm:prSet/>
      <dgm:spPr/>
      <dgm:t>
        <a:bodyPr/>
        <a:lstStyle/>
        <a:p>
          <a:endParaRPr lang="en-GB">
            <a:latin typeface="HEINEKEN Core Thin" panose="02000506040000020004" pitchFamily="2" charset="0"/>
          </a:endParaRPr>
        </a:p>
      </dgm:t>
    </dgm:pt>
    <dgm:pt modelId="{BC3B9E4F-13BD-47B9-AA00-784F665C012B}" type="pres">
      <dgm:prSet presAssocID="{0F16D02B-2092-4C18-AEB2-6A206112485D}" presName="Name0" presStyleCnt="0">
        <dgm:presLayoutVars>
          <dgm:dir/>
          <dgm:animLvl val="lvl"/>
          <dgm:resizeHandles val="exact"/>
        </dgm:presLayoutVars>
      </dgm:prSet>
      <dgm:spPr/>
    </dgm:pt>
    <dgm:pt modelId="{7827EEA8-F857-4C21-98AA-CFF58EA5A4EC}" type="pres">
      <dgm:prSet presAssocID="{A1769B7D-8591-4D82-9F70-B51C7C82E919}" presName="parTxOnly" presStyleLbl="node1" presStyleIdx="0" presStyleCnt="3">
        <dgm:presLayoutVars>
          <dgm:chMax val="0"/>
          <dgm:chPref val="0"/>
          <dgm:bulletEnabled val="1"/>
        </dgm:presLayoutVars>
      </dgm:prSet>
      <dgm:spPr/>
    </dgm:pt>
    <dgm:pt modelId="{58D3481C-0539-439F-8C5E-0B224433CA58}" type="pres">
      <dgm:prSet presAssocID="{A9D06B6D-020B-4DD8-B3CA-E5D35CDB0010}" presName="parTxOnlySpace" presStyleCnt="0"/>
      <dgm:spPr/>
    </dgm:pt>
    <dgm:pt modelId="{819A13AB-225D-4BF9-B2FF-1C4FF281799A}" type="pres">
      <dgm:prSet presAssocID="{B0283A36-E416-400D-B39A-626B50D5EB78}" presName="parTxOnly" presStyleLbl="node1" presStyleIdx="1" presStyleCnt="3">
        <dgm:presLayoutVars>
          <dgm:chMax val="0"/>
          <dgm:chPref val="0"/>
          <dgm:bulletEnabled val="1"/>
        </dgm:presLayoutVars>
      </dgm:prSet>
      <dgm:spPr/>
    </dgm:pt>
    <dgm:pt modelId="{FE52FD8C-21A0-4A8C-8129-76AA8612F82F}" type="pres">
      <dgm:prSet presAssocID="{544E6DB5-A37B-4A13-9D15-F0F6872871E8}" presName="parTxOnlySpace" presStyleCnt="0"/>
      <dgm:spPr/>
    </dgm:pt>
    <dgm:pt modelId="{B898EBBB-FBFF-498F-9D58-9DCA82C425FA}" type="pres">
      <dgm:prSet presAssocID="{209F2891-8919-49A8-AA08-72761908DA2D}" presName="parTxOnly" presStyleLbl="node1" presStyleIdx="2" presStyleCnt="3">
        <dgm:presLayoutVars>
          <dgm:chMax val="0"/>
          <dgm:chPref val="0"/>
          <dgm:bulletEnabled val="1"/>
        </dgm:presLayoutVars>
      </dgm:prSet>
      <dgm:spPr/>
    </dgm:pt>
  </dgm:ptLst>
  <dgm:cxnLst>
    <dgm:cxn modelId="{A42A9125-39F4-4850-8DC5-D4A9BA56B425}" srcId="{0F16D02B-2092-4C18-AEB2-6A206112485D}" destId="{A1769B7D-8591-4D82-9F70-B51C7C82E919}" srcOrd="0" destOrd="0" parTransId="{F6EF97B2-692D-47B0-9D66-896C2B66FA9F}" sibTransId="{A9D06B6D-020B-4DD8-B3CA-E5D35CDB0010}"/>
    <dgm:cxn modelId="{DCA1AE36-A455-4784-B119-92EB0344FC44}" type="presOf" srcId="{209F2891-8919-49A8-AA08-72761908DA2D}" destId="{B898EBBB-FBFF-498F-9D58-9DCA82C425FA}" srcOrd="0" destOrd="0" presId="urn:microsoft.com/office/officeart/2005/8/layout/chevron1"/>
    <dgm:cxn modelId="{B365194D-3612-4A04-8C86-0F176FA95EAD}" type="presOf" srcId="{B0283A36-E416-400D-B39A-626B50D5EB78}" destId="{819A13AB-225D-4BF9-B2FF-1C4FF281799A}" srcOrd="0" destOrd="0" presId="urn:microsoft.com/office/officeart/2005/8/layout/chevron1"/>
    <dgm:cxn modelId="{5B233755-376C-486A-B14F-49072C57C4C9}" type="presOf" srcId="{A1769B7D-8591-4D82-9F70-B51C7C82E919}" destId="{7827EEA8-F857-4C21-98AA-CFF58EA5A4EC}" srcOrd="0" destOrd="0" presId="urn:microsoft.com/office/officeart/2005/8/layout/chevron1"/>
    <dgm:cxn modelId="{1A8065C0-49FC-4045-BC58-A48EAF814A5C}" srcId="{0F16D02B-2092-4C18-AEB2-6A206112485D}" destId="{209F2891-8919-49A8-AA08-72761908DA2D}" srcOrd="2" destOrd="0" parTransId="{ECC4E248-D948-4D01-AEEC-B701DB609588}" sibTransId="{ADCB8C8C-0A2D-448F-BD38-B6842E83AC11}"/>
    <dgm:cxn modelId="{37342CE3-252D-4467-BA6E-F671A8AF5E7B}" srcId="{0F16D02B-2092-4C18-AEB2-6A206112485D}" destId="{B0283A36-E416-400D-B39A-626B50D5EB78}" srcOrd="1" destOrd="0" parTransId="{04C9EC57-A064-42C0-8FF5-0345A724161C}" sibTransId="{544E6DB5-A37B-4A13-9D15-F0F6872871E8}"/>
    <dgm:cxn modelId="{52EC6FFC-A7A8-48CC-9250-7C1C13FCB5F1}" type="presOf" srcId="{0F16D02B-2092-4C18-AEB2-6A206112485D}" destId="{BC3B9E4F-13BD-47B9-AA00-784F665C012B}" srcOrd="0" destOrd="0" presId="urn:microsoft.com/office/officeart/2005/8/layout/chevron1"/>
    <dgm:cxn modelId="{6D285364-CFB0-4150-888E-D95B80A2CC7B}" type="presParOf" srcId="{BC3B9E4F-13BD-47B9-AA00-784F665C012B}" destId="{7827EEA8-F857-4C21-98AA-CFF58EA5A4EC}" srcOrd="0" destOrd="0" presId="urn:microsoft.com/office/officeart/2005/8/layout/chevron1"/>
    <dgm:cxn modelId="{49260278-068D-4A0E-A9D3-0270DE6F01D7}" type="presParOf" srcId="{BC3B9E4F-13BD-47B9-AA00-784F665C012B}" destId="{58D3481C-0539-439F-8C5E-0B224433CA58}" srcOrd="1" destOrd="0" presId="urn:microsoft.com/office/officeart/2005/8/layout/chevron1"/>
    <dgm:cxn modelId="{B622CFD1-A2EC-4435-AEA0-F069D8606F89}" type="presParOf" srcId="{BC3B9E4F-13BD-47B9-AA00-784F665C012B}" destId="{819A13AB-225D-4BF9-B2FF-1C4FF281799A}" srcOrd="2" destOrd="0" presId="urn:microsoft.com/office/officeart/2005/8/layout/chevron1"/>
    <dgm:cxn modelId="{9567A5F9-6705-483D-BCA0-D833EF73CCC9}" type="presParOf" srcId="{BC3B9E4F-13BD-47B9-AA00-784F665C012B}" destId="{FE52FD8C-21A0-4A8C-8129-76AA8612F82F}" srcOrd="3" destOrd="0" presId="urn:microsoft.com/office/officeart/2005/8/layout/chevron1"/>
    <dgm:cxn modelId="{74C32120-3CB0-48C6-B438-9356E18C6686}" type="presParOf" srcId="{BC3B9E4F-13BD-47B9-AA00-784F665C012B}" destId="{B898EBBB-FBFF-498F-9D58-9DCA82C425FA}" srcOrd="4" destOrd="0" presId="urn:microsoft.com/office/officeart/2005/8/layout/chevron1"/>
  </dgm:cxnLst>
  <dgm:bg>
    <a:noFill/>
  </dgm:bg>
  <dgm:whole>
    <a:ln>
      <a:noFill/>
    </a:ln>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F16D02B-2092-4C18-AEB2-6A206112485D}" type="doc">
      <dgm:prSet loTypeId="urn:microsoft.com/office/officeart/2005/8/layout/chevron1" loCatId="process" qsTypeId="urn:microsoft.com/office/officeart/2005/8/quickstyle/3d3" qsCatId="3D" csTypeId="urn:microsoft.com/office/officeart/2005/8/colors/accent6_2" csCatId="accent6" phldr="1"/>
      <dgm:spPr/>
    </dgm:pt>
    <dgm:pt modelId="{A1769B7D-8591-4D82-9F70-B51C7C82E919}">
      <dgm:prSet phldrT="[Text]">
        <dgm:style>
          <a:lnRef idx="3">
            <a:schemeClr val="lt1"/>
          </a:lnRef>
          <a:fillRef idx="1">
            <a:schemeClr val="accent1"/>
          </a:fillRef>
          <a:effectRef idx="1">
            <a:schemeClr val="accent1"/>
          </a:effectRef>
          <a:fontRef idx="minor">
            <a:schemeClr val="lt1"/>
          </a:fontRef>
        </dgm:style>
      </dgm:prSet>
      <dgm:spPr/>
      <dgm:t>
        <a:bodyPr/>
        <a:lstStyle/>
        <a:p>
          <a:r>
            <a:rPr lang="en-US" noProof="0" dirty="0">
              <a:latin typeface="HEINEKEN Core Thin" panose="02000506040000020004" pitchFamily="2" charset="0"/>
            </a:rPr>
            <a:t>Nucleation development</a:t>
          </a:r>
        </a:p>
      </dgm:t>
    </dgm:pt>
    <dgm:pt modelId="{F6EF97B2-692D-47B0-9D66-896C2B66FA9F}" type="parTrans" cxnId="{A42A9125-39F4-4850-8DC5-D4A9BA56B425}">
      <dgm:prSet/>
      <dgm:spPr/>
      <dgm:t>
        <a:bodyPr/>
        <a:lstStyle/>
        <a:p>
          <a:endParaRPr lang="en-GB">
            <a:latin typeface="HEINEKEN Core Thin" panose="02000506040000020004" pitchFamily="2" charset="0"/>
          </a:endParaRPr>
        </a:p>
      </dgm:t>
    </dgm:pt>
    <dgm:pt modelId="{A9D06B6D-020B-4DD8-B3CA-E5D35CDB0010}" type="sibTrans" cxnId="{A42A9125-39F4-4850-8DC5-D4A9BA56B425}">
      <dgm:prSet/>
      <dgm:spPr/>
      <dgm:t>
        <a:bodyPr/>
        <a:lstStyle/>
        <a:p>
          <a:endParaRPr lang="en-GB">
            <a:latin typeface="HEINEKEN Core Thin" panose="02000506040000020004" pitchFamily="2" charset="0"/>
          </a:endParaRPr>
        </a:p>
      </dgm:t>
    </dgm:pt>
    <dgm:pt modelId="{2300D3C8-728D-4CCB-A274-DD7E6F8DC305}">
      <dgm:prSet phldrT="[Text]">
        <dgm:style>
          <a:lnRef idx="3">
            <a:schemeClr val="lt1"/>
          </a:lnRef>
          <a:fillRef idx="1">
            <a:schemeClr val="accent6"/>
          </a:fillRef>
          <a:effectRef idx="1">
            <a:schemeClr val="accent6"/>
          </a:effectRef>
          <a:fontRef idx="minor">
            <a:schemeClr val="lt1"/>
          </a:fontRef>
        </dgm:style>
      </dgm:prSet>
      <dgm:spPr/>
      <dgm:t>
        <a:bodyPr/>
        <a:lstStyle/>
        <a:p>
          <a:r>
            <a:rPr lang="en-US" noProof="0" dirty="0">
              <a:latin typeface="HEINEKEN Core Thin" panose="02000506040000020004" pitchFamily="2" charset="0"/>
            </a:rPr>
            <a:t>Nucleation testing</a:t>
          </a:r>
        </a:p>
      </dgm:t>
    </dgm:pt>
    <dgm:pt modelId="{6EF58445-D7EB-407C-B335-0EA011454412}" type="parTrans" cxnId="{217BC1C6-5C16-43BE-B6B2-391878EF404D}">
      <dgm:prSet/>
      <dgm:spPr/>
      <dgm:t>
        <a:bodyPr/>
        <a:lstStyle/>
        <a:p>
          <a:endParaRPr lang="en-GB"/>
        </a:p>
      </dgm:t>
    </dgm:pt>
    <dgm:pt modelId="{DC113114-99EE-4E0E-B4C4-34902124C6D7}" type="sibTrans" cxnId="{217BC1C6-5C16-43BE-B6B2-391878EF404D}">
      <dgm:prSet/>
      <dgm:spPr/>
      <dgm:t>
        <a:bodyPr/>
        <a:lstStyle/>
        <a:p>
          <a:endParaRPr lang="en-GB"/>
        </a:p>
      </dgm:t>
    </dgm:pt>
    <dgm:pt modelId="{BC3B9E4F-13BD-47B9-AA00-784F665C012B}" type="pres">
      <dgm:prSet presAssocID="{0F16D02B-2092-4C18-AEB2-6A206112485D}" presName="Name0" presStyleCnt="0">
        <dgm:presLayoutVars>
          <dgm:dir/>
          <dgm:animLvl val="lvl"/>
          <dgm:resizeHandles val="exact"/>
        </dgm:presLayoutVars>
      </dgm:prSet>
      <dgm:spPr/>
    </dgm:pt>
    <dgm:pt modelId="{7827EEA8-F857-4C21-98AA-CFF58EA5A4EC}" type="pres">
      <dgm:prSet presAssocID="{A1769B7D-8591-4D82-9F70-B51C7C82E919}" presName="parTxOnly" presStyleLbl="node1" presStyleIdx="0" presStyleCnt="2">
        <dgm:presLayoutVars>
          <dgm:chMax val="0"/>
          <dgm:chPref val="0"/>
          <dgm:bulletEnabled val="1"/>
        </dgm:presLayoutVars>
      </dgm:prSet>
      <dgm:spPr/>
    </dgm:pt>
    <dgm:pt modelId="{5F9E6113-7D09-42C6-8D0E-67CEC71B4483}" type="pres">
      <dgm:prSet presAssocID="{A9D06B6D-020B-4DD8-B3CA-E5D35CDB0010}" presName="parTxOnlySpace" presStyleCnt="0"/>
      <dgm:spPr/>
    </dgm:pt>
    <dgm:pt modelId="{B825F4CE-6DAD-401A-A887-5093DFA2A1BB}" type="pres">
      <dgm:prSet presAssocID="{2300D3C8-728D-4CCB-A274-DD7E6F8DC305}" presName="parTxOnly" presStyleLbl="node1" presStyleIdx="1" presStyleCnt="2">
        <dgm:presLayoutVars>
          <dgm:chMax val="0"/>
          <dgm:chPref val="0"/>
          <dgm:bulletEnabled val="1"/>
        </dgm:presLayoutVars>
      </dgm:prSet>
      <dgm:spPr/>
    </dgm:pt>
  </dgm:ptLst>
  <dgm:cxnLst>
    <dgm:cxn modelId="{A42A9125-39F4-4850-8DC5-D4A9BA56B425}" srcId="{0F16D02B-2092-4C18-AEB2-6A206112485D}" destId="{A1769B7D-8591-4D82-9F70-B51C7C82E919}" srcOrd="0" destOrd="0" parTransId="{F6EF97B2-692D-47B0-9D66-896C2B66FA9F}" sibTransId="{A9D06B6D-020B-4DD8-B3CA-E5D35CDB0010}"/>
    <dgm:cxn modelId="{5B233755-376C-486A-B14F-49072C57C4C9}" type="presOf" srcId="{A1769B7D-8591-4D82-9F70-B51C7C82E919}" destId="{7827EEA8-F857-4C21-98AA-CFF58EA5A4EC}" srcOrd="0" destOrd="0" presId="urn:microsoft.com/office/officeart/2005/8/layout/chevron1"/>
    <dgm:cxn modelId="{1348B18F-A6F7-44A5-985F-43FC9E212017}" type="presOf" srcId="{2300D3C8-728D-4CCB-A274-DD7E6F8DC305}" destId="{B825F4CE-6DAD-401A-A887-5093DFA2A1BB}" srcOrd="0" destOrd="0" presId="urn:microsoft.com/office/officeart/2005/8/layout/chevron1"/>
    <dgm:cxn modelId="{217BC1C6-5C16-43BE-B6B2-391878EF404D}" srcId="{0F16D02B-2092-4C18-AEB2-6A206112485D}" destId="{2300D3C8-728D-4CCB-A274-DD7E6F8DC305}" srcOrd="1" destOrd="0" parTransId="{6EF58445-D7EB-407C-B335-0EA011454412}" sibTransId="{DC113114-99EE-4E0E-B4C4-34902124C6D7}"/>
    <dgm:cxn modelId="{52EC6FFC-A7A8-48CC-9250-7C1C13FCB5F1}" type="presOf" srcId="{0F16D02B-2092-4C18-AEB2-6A206112485D}" destId="{BC3B9E4F-13BD-47B9-AA00-784F665C012B}" srcOrd="0" destOrd="0" presId="urn:microsoft.com/office/officeart/2005/8/layout/chevron1"/>
    <dgm:cxn modelId="{6D285364-CFB0-4150-888E-D95B80A2CC7B}" type="presParOf" srcId="{BC3B9E4F-13BD-47B9-AA00-784F665C012B}" destId="{7827EEA8-F857-4C21-98AA-CFF58EA5A4EC}" srcOrd="0" destOrd="0" presId="urn:microsoft.com/office/officeart/2005/8/layout/chevron1"/>
    <dgm:cxn modelId="{1EF4184C-75E3-4FF5-A22E-97AE067BA768}" type="presParOf" srcId="{BC3B9E4F-13BD-47B9-AA00-784F665C012B}" destId="{5F9E6113-7D09-42C6-8D0E-67CEC71B4483}" srcOrd="1" destOrd="0" presId="urn:microsoft.com/office/officeart/2005/8/layout/chevron1"/>
    <dgm:cxn modelId="{4ACB3B43-387E-44D1-AC7A-07867EA37353}" type="presParOf" srcId="{BC3B9E4F-13BD-47B9-AA00-784F665C012B}" destId="{B825F4CE-6DAD-401A-A887-5093DFA2A1BB}" srcOrd="2" destOrd="0" presId="urn:microsoft.com/office/officeart/2005/8/layout/chevron1"/>
  </dgm:cxnLst>
  <dgm:bg>
    <a:noFill/>
  </dgm:bg>
  <dgm:whole>
    <a:ln>
      <a:noFill/>
    </a:ln>
  </dgm:whole>
  <dgm:extLst>
    <a:ext uri="http://schemas.microsoft.com/office/drawing/2008/diagram">
      <dsp:dataModelExt xmlns:dsp="http://schemas.microsoft.com/office/drawing/2008/diagram" relId="rId1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F16D02B-2092-4C18-AEB2-6A206112485D}" type="doc">
      <dgm:prSet loTypeId="urn:microsoft.com/office/officeart/2005/8/layout/chevron1" loCatId="process" qsTypeId="urn:microsoft.com/office/officeart/2005/8/quickstyle/3d3" qsCatId="3D" csTypeId="urn:microsoft.com/office/officeart/2005/8/colors/accent6_2" csCatId="accent6" phldr="1"/>
      <dgm:spPr/>
    </dgm:pt>
    <dgm:pt modelId="{A1769B7D-8591-4D82-9F70-B51C7C82E919}">
      <dgm:prSet phldrT="[Text]">
        <dgm:style>
          <a:lnRef idx="3">
            <a:schemeClr val="lt1"/>
          </a:lnRef>
          <a:fillRef idx="1">
            <a:schemeClr val="accent1"/>
          </a:fillRef>
          <a:effectRef idx="1">
            <a:schemeClr val="accent1"/>
          </a:effectRef>
          <a:fontRef idx="minor">
            <a:schemeClr val="lt1"/>
          </a:fontRef>
        </dgm:style>
      </dgm:prSet>
      <dgm:spPr/>
      <dgm:t>
        <a:bodyPr/>
        <a:lstStyle/>
        <a:p>
          <a:r>
            <a:rPr lang="en-US" noProof="0" dirty="0">
              <a:latin typeface="HEINEKEN Core Thin" panose="02000506040000020004" pitchFamily="2" charset="0"/>
            </a:rPr>
            <a:t>Giftbox development</a:t>
          </a:r>
        </a:p>
      </dgm:t>
    </dgm:pt>
    <dgm:pt modelId="{F6EF97B2-692D-47B0-9D66-896C2B66FA9F}" type="parTrans" cxnId="{A42A9125-39F4-4850-8DC5-D4A9BA56B425}">
      <dgm:prSet/>
      <dgm:spPr/>
      <dgm:t>
        <a:bodyPr/>
        <a:lstStyle/>
        <a:p>
          <a:endParaRPr lang="en-GB">
            <a:latin typeface="HEINEKEN Core Thin" panose="02000506040000020004" pitchFamily="2" charset="0"/>
          </a:endParaRPr>
        </a:p>
      </dgm:t>
    </dgm:pt>
    <dgm:pt modelId="{A9D06B6D-020B-4DD8-B3CA-E5D35CDB0010}" type="sibTrans" cxnId="{A42A9125-39F4-4850-8DC5-D4A9BA56B425}">
      <dgm:prSet/>
      <dgm:spPr/>
      <dgm:t>
        <a:bodyPr/>
        <a:lstStyle/>
        <a:p>
          <a:endParaRPr lang="en-GB">
            <a:latin typeface="HEINEKEN Core Thin" panose="02000506040000020004" pitchFamily="2" charset="0"/>
          </a:endParaRPr>
        </a:p>
      </dgm:t>
    </dgm:pt>
    <dgm:pt modelId="{2300D3C8-728D-4CCB-A274-DD7E6F8DC305}">
      <dgm:prSet phldrT="[Text]">
        <dgm:style>
          <a:lnRef idx="3">
            <a:schemeClr val="lt1"/>
          </a:lnRef>
          <a:fillRef idx="1">
            <a:schemeClr val="accent6"/>
          </a:fillRef>
          <a:effectRef idx="1">
            <a:schemeClr val="accent6"/>
          </a:effectRef>
          <a:fontRef idx="minor">
            <a:schemeClr val="lt1"/>
          </a:fontRef>
        </dgm:style>
      </dgm:prSet>
      <dgm:spPr/>
      <dgm:t>
        <a:bodyPr/>
        <a:lstStyle/>
        <a:p>
          <a:r>
            <a:rPr lang="en-US" noProof="0" dirty="0">
              <a:latin typeface="HEINEKEN Core Thin" panose="02000506040000020004" pitchFamily="2" charset="0"/>
            </a:rPr>
            <a:t>Die cut approval</a:t>
          </a:r>
        </a:p>
      </dgm:t>
    </dgm:pt>
    <dgm:pt modelId="{6EF58445-D7EB-407C-B335-0EA011454412}" type="parTrans" cxnId="{217BC1C6-5C16-43BE-B6B2-391878EF404D}">
      <dgm:prSet/>
      <dgm:spPr/>
      <dgm:t>
        <a:bodyPr/>
        <a:lstStyle/>
        <a:p>
          <a:endParaRPr lang="en-GB"/>
        </a:p>
      </dgm:t>
    </dgm:pt>
    <dgm:pt modelId="{DC113114-99EE-4E0E-B4C4-34902124C6D7}" type="sibTrans" cxnId="{217BC1C6-5C16-43BE-B6B2-391878EF404D}">
      <dgm:prSet/>
      <dgm:spPr/>
      <dgm:t>
        <a:bodyPr/>
        <a:lstStyle/>
        <a:p>
          <a:endParaRPr lang="en-GB"/>
        </a:p>
      </dgm:t>
    </dgm:pt>
    <dgm:pt modelId="{3C6E8F9A-D950-492E-9CB2-77EA5FC41759}">
      <dgm:prSet phldrT="[Text]">
        <dgm:style>
          <a:lnRef idx="3">
            <a:schemeClr val="lt1"/>
          </a:lnRef>
          <a:fillRef idx="1">
            <a:schemeClr val="accent6"/>
          </a:fillRef>
          <a:effectRef idx="1">
            <a:schemeClr val="accent6"/>
          </a:effectRef>
          <a:fontRef idx="minor">
            <a:schemeClr val="lt1"/>
          </a:fontRef>
        </dgm:style>
      </dgm:prSet>
      <dgm:spPr/>
      <dgm:t>
        <a:bodyPr/>
        <a:lstStyle/>
        <a:p>
          <a:r>
            <a:rPr lang="en-US" noProof="0" dirty="0">
              <a:latin typeface="HEINEKEN Core Thin" panose="02000506040000020004" pitchFamily="2" charset="0"/>
            </a:rPr>
            <a:t>Print approval</a:t>
          </a:r>
        </a:p>
      </dgm:t>
    </dgm:pt>
    <dgm:pt modelId="{48F31CCF-20A0-4F48-B874-27D84DA4356B}" type="parTrans" cxnId="{BF094553-613F-4964-B0B3-B654C4DAC96F}">
      <dgm:prSet/>
      <dgm:spPr/>
      <dgm:t>
        <a:bodyPr/>
        <a:lstStyle/>
        <a:p>
          <a:endParaRPr lang="en-GB"/>
        </a:p>
      </dgm:t>
    </dgm:pt>
    <dgm:pt modelId="{6E4192F7-431B-4B79-BD0C-E16FA33817F1}" type="sibTrans" cxnId="{BF094553-613F-4964-B0B3-B654C4DAC96F}">
      <dgm:prSet/>
      <dgm:spPr/>
      <dgm:t>
        <a:bodyPr/>
        <a:lstStyle/>
        <a:p>
          <a:endParaRPr lang="en-GB"/>
        </a:p>
      </dgm:t>
    </dgm:pt>
    <dgm:pt modelId="{BC3B9E4F-13BD-47B9-AA00-784F665C012B}" type="pres">
      <dgm:prSet presAssocID="{0F16D02B-2092-4C18-AEB2-6A206112485D}" presName="Name0" presStyleCnt="0">
        <dgm:presLayoutVars>
          <dgm:dir/>
          <dgm:animLvl val="lvl"/>
          <dgm:resizeHandles val="exact"/>
        </dgm:presLayoutVars>
      </dgm:prSet>
      <dgm:spPr/>
    </dgm:pt>
    <dgm:pt modelId="{7827EEA8-F857-4C21-98AA-CFF58EA5A4EC}" type="pres">
      <dgm:prSet presAssocID="{A1769B7D-8591-4D82-9F70-B51C7C82E919}" presName="parTxOnly" presStyleLbl="node1" presStyleIdx="0" presStyleCnt="3">
        <dgm:presLayoutVars>
          <dgm:chMax val="0"/>
          <dgm:chPref val="0"/>
          <dgm:bulletEnabled val="1"/>
        </dgm:presLayoutVars>
      </dgm:prSet>
      <dgm:spPr/>
    </dgm:pt>
    <dgm:pt modelId="{5F9E6113-7D09-42C6-8D0E-67CEC71B4483}" type="pres">
      <dgm:prSet presAssocID="{A9D06B6D-020B-4DD8-B3CA-E5D35CDB0010}" presName="parTxOnlySpace" presStyleCnt="0"/>
      <dgm:spPr/>
    </dgm:pt>
    <dgm:pt modelId="{B825F4CE-6DAD-401A-A887-5093DFA2A1BB}" type="pres">
      <dgm:prSet presAssocID="{2300D3C8-728D-4CCB-A274-DD7E6F8DC305}" presName="parTxOnly" presStyleLbl="node1" presStyleIdx="1" presStyleCnt="3">
        <dgm:presLayoutVars>
          <dgm:chMax val="0"/>
          <dgm:chPref val="0"/>
          <dgm:bulletEnabled val="1"/>
        </dgm:presLayoutVars>
      </dgm:prSet>
      <dgm:spPr/>
    </dgm:pt>
    <dgm:pt modelId="{208FD9E1-68FA-48DD-8FFC-B8D65DAD4507}" type="pres">
      <dgm:prSet presAssocID="{DC113114-99EE-4E0E-B4C4-34902124C6D7}" presName="parTxOnlySpace" presStyleCnt="0"/>
      <dgm:spPr/>
    </dgm:pt>
    <dgm:pt modelId="{3FE7E4DB-7F65-4225-8535-FC4EC61171A6}" type="pres">
      <dgm:prSet presAssocID="{3C6E8F9A-D950-492E-9CB2-77EA5FC41759}" presName="parTxOnly" presStyleLbl="node1" presStyleIdx="2" presStyleCnt="3">
        <dgm:presLayoutVars>
          <dgm:chMax val="0"/>
          <dgm:chPref val="0"/>
          <dgm:bulletEnabled val="1"/>
        </dgm:presLayoutVars>
      </dgm:prSet>
      <dgm:spPr/>
    </dgm:pt>
  </dgm:ptLst>
  <dgm:cxnLst>
    <dgm:cxn modelId="{A42A9125-39F4-4850-8DC5-D4A9BA56B425}" srcId="{0F16D02B-2092-4C18-AEB2-6A206112485D}" destId="{A1769B7D-8591-4D82-9F70-B51C7C82E919}" srcOrd="0" destOrd="0" parTransId="{F6EF97B2-692D-47B0-9D66-896C2B66FA9F}" sibTransId="{A9D06B6D-020B-4DD8-B3CA-E5D35CDB0010}"/>
    <dgm:cxn modelId="{BF094553-613F-4964-B0B3-B654C4DAC96F}" srcId="{0F16D02B-2092-4C18-AEB2-6A206112485D}" destId="{3C6E8F9A-D950-492E-9CB2-77EA5FC41759}" srcOrd="2" destOrd="0" parTransId="{48F31CCF-20A0-4F48-B874-27D84DA4356B}" sibTransId="{6E4192F7-431B-4B79-BD0C-E16FA33817F1}"/>
    <dgm:cxn modelId="{5B233755-376C-486A-B14F-49072C57C4C9}" type="presOf" srcId="{A1769B7D-8591-4D82-9F70-B51C7C82E919}" destId="{7827EEA8-F857-4C21-98AA-CFF58EA5A4EC}" srcOrd="0" destOrd="0" presId="urn:microsoft.com/office/officeart/2005/8/layout/chevron1"/>
    <dgm:cxn modelId="{1348B18F-A6F7-44A5-985F-43FC9E212017}" type="presOf" srcId="{2300D3C8-728D-4CCB-A274-DD7E6F8DC305}" destId="{B825F4CE-6DAD-401A-A887-5093DFA2A1BB}" srcOrd="0" destOrd="0" presId="urn:microsoft.com/office/officeart/2005/8/layout/chevron1"/>
    <dgm:cxn modelId="{E2424298-4FDA-467F-9F5C-27C3BAA47ADB}" type="presOf" srcId="{3C6E8F9A-D950-492E-9CB2-77EA5FC41759}" destId="{3FE7E4DB-7F65-4225-8535-FC4EC61171A6}" srcOrd="0" destOrd="0" presId="urn:microsoft.com/office/officeart/2005/8/layout/chevron1"/>
    <dgm:cxn modelId="{217BC1C6-5C16-43BE-B6B2-391878EF404D}" srcId="{0F16D02B-2092-4C18-AEB2-6A206112485D}" destId="{2300D3C8-728D-4CCB-A274-DD7E6F8DC305}" srcOrd="1" destOrd="0" parTransId="{6EF58445-D7EB-407C-B335-0EA011454412}" sibTransId="{DC113114-99EE-4E0E-B4C4-34902124C6D7}"/>
    <dgm:cxn modelId="{52EC6FFC-A7A8-48CC-9250-7C1C13FCB5F1}" type="presOf" srcId="{0F16D02B-2092-4C18-AEB2-6A206112485D}" destId="{BC3B9E4F-13BD-47B9-AA00-784F665C012B}" srcOrd="0" destOrd="0" presId="urn:microsoft.com/office/officeart/2005/8/layout/chevron1"/>
    <dgm:cxn modelId="{6D285364-CFB0-4150-888E-D95B80A2CC7B}" type="presParOf" srcId="{BC3B9E4F-13BD-47B9-AA00-784F665C012B}" destId="{7827EEA8-F857-4C21-98AA-CFF58EA5A4EC}" srcOrd="0" destOrd="0" presId="urn:microsoft.com/office/officeart/2005/8/layout/chevron1"/>
    <dgm:cxn modelId="{1EF4184C-75E3-4FF5-A22E-97AE067BA768}" type="presParOf" srcId="{BC3B9E4F-13BD-47B9-AA00-784F665C012B}" destId="{5F9E6113-7D09-42C6-8D0E-67CEC71B4483}" srcOrd="1" destOrd="0" presId="urn:microsoft.com/office/officeart/2005/8/layout/chevron1"/>
    <dgm:cxn modelId="{4ACB3B43-387E-44D1-AC7A-07867EA37353}" type="presParOf" srcId="{BC3B9E4F-13BD-47B9-AA00-784F665C012B}" destId="{B825F4CE-6DAD-401A-A887-5093DFA2A1BB}" srcOrd="2" destOrd="0" presId="urn:microsoft.com/office/officeart/2005/8/layout/chevron1"/>
    <dgm:cxn modelId="{C7061DC3-BA24-4DCB-B026-2903CA6B4EE3}" type="presParOf" srcId="{BC3B9E4F-13BD-47B9-AA00-784F665C012B}" destId="{208FD9E1-68FA-48DD-8FFC-B8D65DAD4507}" srcOrd="3" destOrd="0" presId="urn:microsoft.com/office/officeart/2005/8/layout/chevron1"/>
    <dgm:cxn modelId="{121B62F8-32D5-4506-BC02-C165606AA776}" type="presParOf" srcId="{BC3B9E4F-13BD-47B9-AA00-784F665C012B}" destId="{3FE7E4DB-7F65-4225-8535-FC4EC61171A6}" srcOrd="4" destOrd="0" presId="urn:microsoft.com/office/officeart/2005/8/layout/chevron1"/>
  </dgm:cxnLst>
  <dgm:bg>
    <a:noFill/>
  </dgm:bg>
  <dgm:whole>
    <a:ln>
      <a:noFill/>
    </a:ln>
  </dgm:whole>
  <dgm:extLst>
    <a:ext uri="http://schemas.microsoft.com/office/drawing/2008/diagram">
      <dsp:dataModelExt xmlns:dsp="http://schemas.microsoft.com/office/drawing/2008/diagram" relId="rId2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F16D02B-2092-4C18-AEB2-6A206112485D}" type="doc">
      <dgm:prSet loTypeId="urn:microsoft.com/office/officeart/2005/8/layout/chevron1" loCatId="process" qsTypeId="urn:microsoft.com/office/officeart/2005/8/quickstyle/3d3" qsCatId="3D" csTypeId="urn:microsoft.com/office/officeart/2005/8/colors/accent6_2" csCatId="accent6" phldr="1"/>
      <dgm:spPr/>
    </dgm:pt>
    <dgm:pt modelId="{A1769B7D-8591-4D82-9F70-B51C7C82E919}">
      <dgm:prSet phldrT="[Text]">
        <dgm:style>
          <a:lnRef idx="3">
            <a:schemeClr val="lt1"/>
          </a:lnRef>
          <a:fillRef idx="1">
            <a:schemeClr val="accent1"/>
          </a:fillRef>
          <a:effectRef idx="1">
            <a:schemeClr val="accent1"/>
          </a:effectRef>
          <a:fontRef idx="minor">
            <a:schemeClr val="lt1"/>
          </a:fontRef>
        </dgm:style>
      </dgm:prSet>
      <dgm:spPr/>
      <dgm:t>
        <a:bodyPr/>
        <a:lstStyle/>
        <a:p>
          <a:r>
            <a:rPr lang="en-US" noProof="0" dirty="0">
              <a:latin typeface="HEINEKEN Core Thin" panose="02000506040000020004" pitchFamily="2" charset="0"/>
            </a:rPr>
            <a:t>Transport carton development</a:t>
          </a:r>
        </a:p>
      </dgm:t>
    </dgm:pt>
    <dgm:pt modelId="{F6EF97B2-692D-47B0-9D66-896C2B66FA9F}" type="parTrans" cxnId="{A42A9125-39F4-4850-8DC5-D4A9BA56B425}">
      <dgm:prSet/>
      <dgm:spPr/>
      <dgm:t>
        <a:bodyPr/>
        <a:lstStyle/>
        <a:p>
          <a:endParaRPr lang="en-GB">
            <a:latin typeface="HEINEKEN Core Thin" panose="02000506040000020004" pitchFamily="2" charset="0"/>
          </a:endParaRPr>
        </a:p>
      </dgm:t>
    </dgm:pt>
    <dgm:pt modelId="{A9D06B6D-020B-4DD8-B3CA-E5D35CDB0010}" type="sibTrans" cxnId="{A42A9125-39F4-4850-8DC5-D4A9BA56B425}">
      <dgm:prSet/>
      <dgm:spPr/>
      <dgm:t>
        <a:bodyPr/>
        <a:lstStyle/>
        <a:p>
          <a:endParaRPr lang="en-GB">
            <a:latin typeface="HEINEKEN Core Thin" panose="02000506040000020004" pitchFamily="2" charset="0"/>
          </a:endParaRPr>
        </a:p>
      </dgm:t>
    </dgm:pt>
    <dgm:pt modelId="{2300D3C8-728D-4CCB-A274-DD7E6F8DC305}">
      <dgm:prSet phldrT="[Text]">
        <dgm:style>
          <a:lnRef idx="3">
            <a:schemeClr val="lt1"/>
          </a:lnRef>
          <a:fillRef idx="1">
            <a:schemeClr val="accent6"/>
          </a:fillRef>
          <a:effectRef idx="1">
            <a:schemeClr val="accent6"/>
          </a:effectRef>
          <a:fontRef idx="minor">
            <a:schemeClr val="lt1"/>
          </a:fontRef>
        </dgm:style>
      </dgm:prSet>
      <dgm:spPr/>
      <dgm:t>
        <a:bodyPr/>
        <a:lstStyle/>
        <a:p>
          <a:r>
            <a:rPr lang="en-US" noProof="0" dirty="0">
              <a:latin typeface="HEINEKEN Core Thin" panose="02000506040000020004" pitchFamily="2" charset="0"/>
            </a:rPr>
            <a:t>Approval design drawings</a:t>
          </a:r>
        </a:p>
      </dgm:t>
    </dgm:pt>
    <dgm:pt modelId="{6EF58445-D7EB-407C-B335-0EA011454412}" type="parTrans" cxnId="{217BC1C6-5C16-43BE-B6B2-391878EF404D}">
      <dgm:prSet/>
      <dgm:spPr/>
      <dgm:t>
        <a:bodyPr/>
        <a:lstStyle/>
        <a:p>
          <a:endParaRPr lang="en-GB"/>
        </a:p>
      </dgm:t>
    </dgm:pt>
    <dgm:pt modelId="{DC113114-99EE-4E0E-B4C4-34902124C6D7}" type="sibTrans" cxnId="{217BC1C6-5C16-43BE-B6B2-391878EF404D}">
      <dgm:prSet/>
      <dgm:spPr/>
      <dgm:t>
        <a:bodyPr/>
        <a:lstStyle/>
        <a:p>
          <a:endParaRPr lang="en-GB"/>
        </a:p>
      </dgm:t>
    </dgm:pt>
    <dgm:pt modelId="{BC3B9E4F-13BD-47B9-AA00-784F665C012B}" type="pres">
      <dgm:prSet presAssocID="{0F16D02B-2092-4C18-AEB2-6A206112485D}" presName="Name0" presStyleCnt="0">
        <dgm:presLayoutVars>
          <dgm:dir/>
          <dgm:animLvl val="lvl"/>
          <dgm:resizeHandles val="exact"/>
        </dgm:presLayoutVars>
      </dgm:prSet>
      <dgm:spPr/>
    </dgm:pt>
    <dgm:pt modelId="{7827EEA8-F857-4C21-98AA-CFF58EA5A4EC}" type="pres">
      <dgm:prSet presAssocID="{A1769B7D-8591-4D82-9F70-B51C7C82E919}" presName="parTxOnly" presStyleLbl="node1" presStyleIdx="0" presStyleCnt="2">
        <dgm:presLayoutVars>
          <dgm:chMax val="0"/>
          <dgm:chPref val="0"/>
          <dgm:bulletEnabled val="1"/>
        </dgm:presLayoutVars>
      </dgm:prSet>
      <dgm:spPr/>
    </dgm:pt>
    <dgm:pt modelId="{5F9E6113-7D09-42C6-8D0E-67CEC71B4483}" type="pres">
      <dgm:prSet presAssocID="{A9D06B6D-020B-4DD8-B3CA-E5D35CDB0010}" presName="parTxOnlySpace" presStyleCnt="0"/>
      <dgm:spPr/>
    </dgm:pt>
    <dgm:pt modelId="{B825F4CE-6DAD-401A-A887-5093DFA2A1BB}" type="pres">
      <dgm:prSet presAssocID="{2300D3C8-728D-4CCB-A274-DD7E6F8DC305}" presName="parTxOnly" presStyleLbl="node1" presStyleIdx="1" presStyleCnt="2">
        <dgm:presLayoutVars>
          <dgm:chMax val="0"/>
          <dgm:chPref val="0"/>
          <dgm:bulletEnabled val="1"/>
        </dgm:presLayoutVars>
      </dgm:prSet>
      <dgm:spPr/>
    </dgm:pt>
  </dgm:ptLst>
  <dgm:cxnLst>
    <dgm:cxn modelId="{A42A9125-39F4-4850-8DC5-D4A9BA56B425}" srcId="{0F16D02B-2092-4C18-AEB2-6A206112485D}" destId="{A1769B7D-8591-4D82-9F70-B51C7C82E919}" srcOrd="0" destOrd="0" parTransId="{F6EF97B2-692D-47B0-9D66-896C2B66FA9F}" sibTransId="{A9D06B6D-020B-4DD8-B3CA-E5D35CDB0010}"/>
    <dgm:cxn modelId="{5B233755-376C-486A-B14F-49072C57C4C9}" type="presOf" srcId="{A1769B7D-8591-4D82-9F70-B51C7C82E919}" destId="{7827EEA8-F857-4C21-98AA-CFF58EA5A4EC}" srcOrd="0" destOrd="0" presId="urn:microsoft.com/office/officeart/2005/8/layout/chevron1"/>
    <dgm:cxn modelId="{1348B18F-A6F7-44A5-985F-43FC9E212017}" type="presOf" srcId="{2300D3C8-728D-4CCB-A274-DD7E6F8DC305}" destId="{B825F4CE-6DAD-401A-A887-5093DFA2A1BB}" srcOrd="0" destOrd="0" presId="urn:microsoft.com/office/officeart/2005/8/layout/chevron1"/>
    <dgm:cxn modelId="{217BC1C6-5C16-43BE-B6B2-391878EF404D}" srcId="{0F16D02B-2092-4C18-AEB2-6A206112485D}" destId="{2300D3C8-728D-4CCB-A274-DD7E6F8DC305}" srcOrd="1" destOrd="0" parTransId="{6EF58445-D7EB-407C-B335-0EA011454412}" sibTransId="{DC113114-99EE-4E0E-B4C4-34902124C6D7}"/>
    <dgm:cxn modelId="{52EC6FFC-A7A8-48CC-9250-7C1C13FCB5F1}" type="presOf" srcId="{0F16D02B-2092-4C18-AEB2-6A206112485D}" destId="{BC3B9E4F-13BD-47B9-AA00-784F665C012B}" srcOrd="0" destOrd="0" presId="urn:microsoft.com/office/officeart/2005/8/layout/chevron1"/>
    <dgm:cxn modelId="{6D285364-CFB0-4150-888E-D95B80A2CC7B}" type="presParOf" srcId="{BC3B9E4F-13BD-47B9-AA00-784F665C012B}" destId="{7827EEA8-F857-4C21-98AA-CFF58EA5A4EC}" srcOrd="0" destOrd="0" presId="urn:microsoft.com/office/officeart/2005/8/layout/chevron1"/>
    <dgm:cxn modelId="{1EF4184C-75E3-4FF5-A22E-97AE067BA768}" type="presParOf" srcId="{BC3B9E4F-13BD-47B9-AA00-784F665C012B}" destId="{5F9E6113-7D09-42C6-8D0E-67CEC71B4483}" srcOrd="1" destOrd="0" presId="urn:microsoft.com/office/officeart/2005/8/layout/chevron1"/>
    <dgm:cxn modelId="{4ACB3B43-387E-44D1-AC7A-07867EA37353}" type="presParOf" srcId="{BC3B9E4F-13BD-47B9-AA00-784F665C012B}" destId="{B825F4CE-6DAD-401A-A887-5093DFA2A1BB}" srcOrd="2" destOrd="0" presId="urn:microsoft.com/office/officeart/2005/8/layout/chevron1"/>
  </dgm:cxnLst>
  <dgm:bg>
    <a:noFill/>
  </dgm:bg>
  <dgm:whole>
    <a:ln>
      <a:noFill/>
    </a:ln>
  </dgm:whole>
  <dgm:extLst>
    <a:ext uri="http://schemas.microsoft.com/office/drawing/2008/diagram">
      <dsp:dataModelExt xmlns:dsp="http://schemas.microsoft.com/office/drawing/2008/diagram" relId="rId2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16D02B-2092-4C18-AEB2-6A206112485D}" type="doc">
      <dgm:prSet loTypeId="urn:microsoft.com/office/officeart/2005/8/layout/chevron1" loCatId="process" qsTypeId="urn:microsoft.com/office/officeart/2005/8/quickstyle/3d3" qsCatId="3D" csTypeId="urn:microsoft.com/office/officeart/2005/8/colors/accent6_2" csCatId="accent6" phldr="1"/>
      <dgm:spPr/>
    </dgm:pt>
    <dgm:pt modelId="{03C93F23-C977-4248-99C8-AD8797E202AC}">
      <dgm:prSet phldrT="[Text]"/>
      <dgm:spPr/>
      <dgm:t>
        <a:bodyPr/>
        <a:lstStyle/>
        <a:p>
          <a:r>
            <a:rPr lang="nl-NL" dirty="0">
              <a:latin typeface="HEINEKEN Core Thin" panose="02000506040000020004" pitchFamily="2" charset="0"/>
            </a:rPr>
            <a:t>Design</a:t>
          </a:r>
          <a:endParaRPr lang="en-GB" dirty="0">
            <a:latin typeface="HEINEKEN Core Thin" panose="02000506040000020004" pitchFamily="2" charset="0"/>
          </a:endParaRPr>
        </a:p>
      </dgm:t>
    </dgm:pt>
    <dgm:pt modelId="{010B48DD-33AA-48F1-9872-175B6E947859}" type="parTrans" cxnId="{79EEB1C9-6409-4B46-8E8B-41D24AC3C789}">
      <dgm:prSet/>
      <dgm:spPr/>
      <dgm:t>
        <a:bodyPr/>
        <a:lstStyle/>
        <a:p>
          <a:endParaRPr lang="en-GB">
            <a:latin typeface="HEINEKEN Core Thin" panose="02000506040000020004" pitchFamily="2" charset="0"/>
          </a:endParaRPr>
        </a:p>
      </dgm:t>
    </dgm:pt>
    <dgm:pt modelId="{B811EB47-ACF0-41A0-8727-A4314687AB92}" type="sibTrans" cxnId="{79EEB1C9-6409-4B46-8E8B-41D24AC3C789}">
      <dgm:prSet/>
      <dgm:spPr/>
      <dgm:t>
        <a:bodyPr/>
        <a:lstStyle/>
        <a:p>
          <a:endParaRPr lang="en-GB">
            <a:latin typeface="HEINEKEN Core Thin" panose="02000506040000020004" pitchFamily="2" charset="0"/>
          </a:endParaRPr>
        </a:p>
      </dgm:t>
    </dgm:pt>
    <dgm:pt modelId="{A1769B7D-8591-4D82-9F70-B51C7C82E919}">
      <dgm:prSet phldrT="[Text]"/>
      <dgm:spPr/>
      <dgm:t>
        <a:bodyPr/>
        <a:lstStyle/>
        <a:p>
          <a:r>
            <a:rPr lang="en-US" noProof="0" dirty="0">
              <a:latin typeface="HEINEKEN Core Thin" panose="02000506040000020004" pitchFamily="2" charset="0"/>
            </a:rPr>
            <a:t>Blank glass technical development</a:t>
          </a:r>
        </a:p>
      </dgm:t>
    </dgm:pt>
    <dgm:pt modelId="{F6EF97B2-692D-47B0-9D66-896C2B66FA9F}" type="parTrans" cxnId="{A42A9125-39F4-4850-8DC5-D4A9BA56B425}">
      <dgm:prSet/>
      <dgm:spPr/>
      <dgm:t>
        <a:bodyPr/>
        <a:lstStyle/>
        <a:p>
          <a:endParaRPr lang="en-GB">
            <a:latin typeface="HEINEKEN Core Thin" panose="02000506040000020004" pitchFamily="2" charset="0"/>
          </a:endParaRPr>
        </a:p>
      </dgm:t>
    </dgm:pt>
    <dgm:pt modelId="{A9D06B6D-020B-4DD8-B3CA-E5D35CDB0010}" type="sibTrans" cxnId="{A42A9125-39F4-4850-8DC5-D4A9BA56B425}">
      <dgm:prSet/>
      <dgm:spPr/>
      <dgm:t>
        <a:bodyPr/>
        <a:lstStyle/>
        <a:p>
          <a:endParaRPr lang="en-GB">
            <a:latin typeface="HEINEKEN Core Thin" panose="02000506040000020004" pitchFamily="2" charset="0"/>
          </a:endParaRPr>
        </a:p>
      </dgm:t>
    </dgm:pt>
    <dgm:pt modelId="{B0283A36-E416-400D-B39A-626B50D5EB78}">
      <dgm:prSet phldrT="[Text]"/>
      <dgm:spPr/>
      <dgm:t>
        <a:bodyPr/>
        <a:lstStyle/>
        <a:p>
          <a:r>
            <a:rPr lang="en-US" noProof="0" dirty="0">
              <a:latin typeface="HEINEKEN Core Thin" panose="02000506040000020004" pitchFamily="2" charset="0"/>
            </a:rPr>
            <a:t>Approval technical drawings</a:t>
          </a:r>
        </a:p>
      </dgm:t>
    </dgm:pt>
    <dgm:pt modelId="{04C9EC57-A064-42C0-8FF5-0345A724161C}" type="parTrans" cxnId="{37342CE3-252D-4467-BA6E-F671A8AF5E7B}">
      <dgm:prSet/>
      <dgm:spPr/>
      <dgm:t>
        <a:bodyPr/>
        <a:lstStyle/>
        <a:p>
          <a:endParaRPr lang="en-GB">
            <a:latin typeface="HEINEKEN Core Thin" panose="02000506040000020004" pitchFamily="2" charset="0"/>
          </a:endParaRPr>
        </a:p>
      </dgm:t>
    </dgm:pt>
    <dgm:pt modelId="{544E6DB5-A37B-4A13-9D15-F0F6872871E8}" type="sibTrans" cxnId="{37342CE3-252D-4467-BA6E-F671A8AF5E7B}">
      <dgm:prSet/>
      <dgm:spPr/>
      <dgm:t>
        <a:bodyPr/>
        <a:lstStyle/>
        <a:p>
          <a:endParaRPr lang="en-GB">
            <a:latin typeface="HEINEKEN Core Thin" panose="02000506040000020004" pitchFamily="2" charset="0"/>
          </a:endParaRPr>
        </a:p>
      </dgm:t>
    </dgm:pt>
    <dgm:pt modelId="{209F2891-8919-49A8-AA08-72761908DA2D}">
      <dgm:prSet phldrT="[Text]"/>
      <dgm:spPr/>
      <dgm:t>
        <a:bodyPr/>
        <a:lstStyle/>
        <a:p>
          <a:r>
            <a:rPr lang="nl-NL" dirty="0">
              <a:latin typeface="HEINEKEN Core Thin" panose="02000506040000020004" pitchFamily="2" charset="0"/>
            </a:rPr>
            <a:t>3D prototyping</a:t>
          </a:r>
          <a:endParaRPr lang="en-GB" dirty="0">
            <a:latin typeface="HEINEKEN Core Thin" panose="02000506040000020004" pitchFamily="2" charset="0"/>
          </a:endParaRPr>
        </a:p>
      </dgm:t>
    </dgm:pt>
    <dgm:pt modelId="{ECC4E248-D948-4D01-AEEC-B701DB609588}" type="parTrans" cxnId="{1A8065C0-49FC-4045-BC58-A48EAF814A5C}">
      <dgm:prSet/>
      <dgm:spPr/>
      <dgm:t>
        <a:bodyPr/>
        <a:lstStyle/>
        <a:p>
          <a:endParaRPr lang="en-GB">
            <a:latin typeface="HEINEKEN Core Thin" panose="02000506040000020004" pitchFamily="2" charset="0"/>
          </a:endParaRPr>
        </a:p>
      </dgm:t>
    </dgm:pt>
    <dgm:pt modelId="{ADCB8C8C-0A2D-448F-BD38-B6842E83AC11}" type="sibTrans" cxnId="{1A8065C0-49FC-4045-BC58-A48EAF814A5C}">
      <dgm:prSet/>
      <dgm:spPr/>
      <dgm:t>
        <a:bodyPr/>
        <a:lstStyle/>
        <a:p>
          <a:endParaRPr lang="en-GB">
            <a:latin typeface="HEINEKEN Core Thin" panose="02000506040000020004" pitchFamily="2" charset="0"/>
          </a:endParaRPr>
        </a:p>
      </dgm:t>
    </dgm:pt>
    <dgm:pt modelId="{892069E0-1F06-4820-8FEE-397CB6997E26}">
      <dgm:prSet phldrT="[Text]"/>
      <dgm:spPr/>
      <dgm:t>
        <a:bodyPr/>
        <a:lstStyle/>
        <a:p>
          <a:r>
            <a:rPr lang="en-US" noProof="0" dirty="0">
              <a:latin typeface="HEINEKEN Core Thin" panose="02000506040000020004" pitchFamily="2" charset="0"/>
            </a:rPr>
            <a:t>Trial mould sampling</a:t>
          </a:r>
        </a:p>
      </dgm:t>
    </dgm:pt>
    <dgm:pt modelId="{CE442122-73C7-498D-8B08-7F1E47AADA97}" type="parTrans" cxnId="{0E11F82C-075E-4CB1-BAD2-CCA168F366D9}">
      <dgm:prSet/>
      <dgm:spPr/>
      <dgm:t>
        <a:bodyPr/>
        <a:lstStyle/>
        <a:p>
          <a:endParaRPr lang="en-GB">
            <a:latin typeface="HEINEKEN Core Thin" panose="02000506040000020004" pitchFamily="2" charset="0"/>
          </a:endParaRPr>
        </a:p>
      </dgm:t>
    </dgm:pt>
    <dgm:pt modelId="{55457AEF-9427-40A6-9207-EDEAE5D5E344}" type="sibTrans" cxnId="{0E11F82C-075E-4CB1-BAD2-CCA168F366D9}">
      <dgm:prSet/>
      <dgm:spPr/>
      <dgm:t>
        <a:bodyPr/>
        <a:lstStyle/>
        <a:p>
          <a:endParaRPr lang="en-GB">
            <a:latin typeface="HEINEKEN Core Thin" panose="02000506040000020004" pitchFamily="2" charset="0"/>
          </a:endParaRPr>
        </a:p>
      </dgm:t>
    </dgm:pt>
    <dgm:pt modelId="{23759022-C3E7-4126-8DE6-29613A1DB716}">
      <dgm:prSet phldrT="[Text]"/>
      <dgm:spPr/>
      <dgm:t>
        <a:bodyPr/>
        <a:lstStyle/>
        <a:p>
          <a:r>
            <a:rPr lang="en-US" noProof="0" dirty="0">
              <a:latin typeface="HEINEKEN Core Thin" panose="02000506040000020004" pitchFamily="2" charset="0"/>
            </a:rPr>
            <a:t>Full production mould</a:t>
          </a:r>
        </a:p>
      </dgm:t>
    </dgm:pt>
    <dgm:pt modelId="{83BEEA35-57F1-4CA4-943C-64D1327B852A}" type="parTrans" cxnId="{338C1894-CCED-4BE4-B823-153825169BAD}">
      <dgm:prSet/>
      <dgm:spPr/>
      <dgm:t>
        <a:bodyPr/>
        <a:lstStyle/>
        <a:p>
          <a:endParaRPr lang="en-GB">
            <a:latin typeface="HEINEKEN Core Thin" panose="02000506040000020004" pitchFamily="2" charset="0"/>
          </a:endParaRPr>
        </a:p>
      </dgm:t>
    </dgm:pt>
    <dgm:pt modelId="{5329972E-E3A3-4A60-BCDD-571B82626836}" type="sibTrans" cxnId="{338C1894-CCED-4BE4-B823-153825169BAD}">
      <dgm:prSet/>
      <dgm:spPr/>
      <dgm:t>
        <a:bodyPr/>
        <a:lstStyle/>
        <a:p>
          <a:endParaRPr lang="en-GB">
            <a:latin typeface="HEINEKEN Core Thin" panose="02000506040000020004" pitchFamily="2" charset="0"/>
          </a:endParaRPr>
        </a:p>
      </dgm:t>
    </dgm:pt>
    <dgm:pt modelId="{BC3B9E4F-13BD-47B9-AA00-784F665C012B}" type="pres">
      <dgm:prSet presAssocID="{0F16D02B-2092-4C18-AEB2-6A206112485D}" presName="Name0" presStyleCnt="0">
        <dgm:presLayoutVars>
          <dgm:dir/>
          <dgm:animLvl val="lvl"/>
          <dgm:resizeHandles val="exact"/>
        </dgm:presLayoutVars>
      </dgm:prSet>
      <dgm:spPr/>
    </dgm:pt>
    <dgm:pt modelId="{80C01D7D-71F9-42C8-BB2F-1132C6879C48}" type="pres">
      <dgm:prSet presAssocID="{03C93F23-C977-4248-99C8-AD8797E202AC}" presName="parTxOnly" presStyleLbl="node1" presStyleIdx="0" presStyleCnt="6">
        <dgm:presLayoutVars>
          <dgm:chMax val="0"/>
          <dgm:chPref val="0"/>
          <dgm:bulletEnabled val="1"/>
        </dgm:presLayoutVars>
      </dgm:prSet>
      <dgm:spPr/>
    </dgm:pt>
    <dgm:pt modelId="{AACBB473-27D8-49B4-890F-94E602E99525}" type="pres">
      <dgm:prSet presAssocID="{B811EB47-ACF0-41A0-8727-A4314687AB92}" presName="parTxOnlySpace" presStyleCnt="0"/>
      <dgm:spPr/>
    </dgm:pt>
    <dgm:pt modelId="{7827EEA8-F857-4C21-98AA-CFF58EA5A4EC}" type="pres">
      <dgm:prSet presAssocID="{A1769B7D-8591-4D82-9F70-B51C7C82E919}" presName="parTxOnly" presStyleLbl="node1" presStyleIdx="1" presStyleCnt="6">
        <dgm:presLayoutVars>
          <dgm:chMax val="0"/>
          <dgm:chPref val="0"/>
          <dgm:bulletEnabled val="1"/>
        </dgm:presLayoutVars>
      </dgm:prSet>
      <dgm:spPr/>
    </dgm:pt>
    <dgm:pt modelId="{58D3481C-0539-439F-8C5E-0B224433CA58}" type="pres">
      <dgm:prSet presAssocID="{A9D06B6D-020B-4DD8-B3CA-E5D35CDB0010}" presName="parTxOnlySpace" presStyleCnt="0"/>
      <dgm:spPr/>
    </dgm:pt>
    <dgm:pt modelId="{819A13AB-225D-4BF9-B2FF-1C4FF281799A}" type="pres">
      <dgm:prSet presAssocID="{B0283A36-E416-400D-B39A-626B50D5EB78}" presName="parTxOnly" presStyleLbl="node1" presStyleIdx="2" presStyleCnt="6">
        <dgm:presLayoutVars>
          <dgm:chMax val="0"/>
          <dgm:chPref val="0"/>
          <dgm:bulletEnabled val="1"/>
        </dgm:presLayoutVars>
      </dgm:prSet>
      <dgm:spPr/>
    </dgm:pt>
    <dgm:pt modelId="{FE52FD8C-21A0-4A8C-8129-76AA8612F82F}" type="pres">
      <dgm:prSet presAssocID="{544E6DB5-A37B-4A13-9D15-F0F6872871E8}" presName="parTxOnlySpace" presStyleCnt="0"/>
      <dgm:spPr/>
    </dgm:pt>
    <dgm:pt modelId="{B898EBBB-FBFF-498F-9D58-9DCA82C425FA}" type="pres">
      <dgm:prSet presAssocID="{209F2891-8919-49A8-AA08-72761908DA2D}" presName="parTxOnly" presStyleLbl="node1" presStyleIdx="3" presStyleCnt="6">
        <dgm:presLayoutVars>
          <dgm:chMax val="0"/>
          <dgm:chPref val="0"/>
          <dgm:bulletEnabled val="1"/>
        </dgm:presLayoutVars>
      </dgm:prSet>
      <dgm:spPr/>
    </dgm:pt>
    <dgm:pt modelId="{2B68185C-3C25-4425-AAEF-0406D5D39630}" type="pres">
      <dgm:prSet presAssocID="{ADCB8C8C-0A2D-448F-BD38-B6842E83AC11}" presName="parTxOnlySpace" presStyleCnt="0"/>
      <dgm:spPr/>
    </dgm:pt>
    <dgm:pt modelId="{3DF42C29-8D3C-4A1C-B1C4-52E63187C352}" type="pres">
      <dgm:prSet presAssocID="{892069E0-1F06-4820-8FEE-397CB6997E26}" presName="parTxOnly" presStyleLbl="node1" presStyleIdx="4" presStyleCnt="6">
        <dgm:presLayoutVars>
          <dgm:chMax val="0"/>
          <dgm:chPref val="0"/>
          <dgm:bulletEnabled val="1"/>
        </dgm:presLayoutVars>
      </dgm:prSet>
      <dgm:spPr/>
    </dgm:pt>
    <dgm:pt modelId="{66250706-94C9-445A-B960-6BAF52D212EA}" type="pres">
      <dgm:prSet presAssocID="{55457AEF-9427-40A6-9207-EDEAE5D5E344}" presName="parTxOnlySpace" presStyleCnt="0"/>
      <dgm:spPr/>
    </dgm:pt>
    <dgm:pt modelId="{A19B5066-140A-414B-966C-42043C739F40}" type="pres">
      <dgm:prSet presAssocID="{23759022-C3E7-4126-8DE6-29613A1DB716}" presName="parTxOnly" presStyleLbl="node1" presStyleIdx="5" presStyleCnt="6">
        <dgm:presLayoutVars>
          <dgm:chMax val="0"/>
          <dgm:chPref val="0"/>
          <dgm:bulletEnabled val="1"/>
        </dgm:presLayoutVars>
      </dgm:prSet>
      <dgm:spPr/>
    </dgm:pt>
  </dgm:ptLst>
  <dgm:cxnLst>
    <dgm:cxn modelId="{A42A9125-39F4-4850-8DC5-D4A9BA56B425}" srcId="{0F16D02B-2092-4C18-AEB2-6A206112485D}" destId="{A1769B7D-8591-4D82-9F70-B51C7C82E919}" srcOrd="1" destOrd="0" parTransId="{F6EF97B2-692D-47B0-9D66-896C2B66FA9F}" sibTransId="{A9D06B6D-020B-4DD8-B3CA-E5D35CDB0010}"/>
    <dgm:cxn modelId="{0E11F82C-075E-4CB1-BAD2-CCA168F366D9}" srcId="{0F16D02B-2092-4C18-AEB2-6A206112485D}" destId="{892069E0-1F06-4820-8FEE-397CB6997E26}" srcOrd="4" destOrd="0" parTransId="{CE442122-73C7-498D-8B08-7F1E47AADA97}" sibTransId="{55457AEF-9427-40A6-9207-EDEAE5D5E344}"/>
    <dgm:cxn modelId="{DCA1AE36-A455-4784-B119-92EB0344FC44}" type="presOf" srcId="{209F2891-8919-49A8-AA08-72761908DA2D}" destId="{B898EBBB-FBFF-498F-9D58-9DCA82C425FA}" srcOrd="0" destOrd="0" presId="urn:microsoft.com/office/officeart/2005/8/layout/chevron1"/>
    <dgm:cxn modelId="{4BABAF63-811B-4AD6-BC53-2C1792D0DA73}" type="presOf" srcId="{03C93F23-C977-4248-99C8-AD8797E202AC}" destId="{80C01D7D-71F9-42C8-BB2F-1132C6879C48}" srcOrd="0" destOrd="0" presId="urn:microsoft.com/office/officeart/2005/8/layout/chevron1"/>
    <dgm:cxn modelId="{B365194D-3612-4A04-8C86-0F176FA95EAD}" type="presOf" srcId="{B0283A36-E416-400D-B39A-626B50D5EB78}" destId="{819A13AB-225D-4BF9-B2FF-1C4FF281799A}" srcOrd="0" destOrd="0" presId="urn:microsoft.com/office/officeart/2005/8/layout/chevron1"/>
    <dgm:cxn modelId="{5B233755-376C-486A-B14F-49072C57C4C9}" type="presOf" srcId="{A1769B7D-8591-4D82-9F70-B51C7C82E919}" destId="{7827EEA8-F857-4C21-98AA-CFF58EA5A4EC}" srcOrd="0" destOrd="0" presId="urn:microsoft.com/office/officeart/2005/8/layout/chevron1"/>
    <dgm:cxn modelId="{DF1B9C92-BFE0-4E98-8690-23935B32B2EB}" type="presOf" srcId="{23759022-C3E7-4126-8DE6-29613A1DB716}" destId="{A19B5066-140A-414B-966C-42043C739F40}" srcOrd="0" destOrd="0" presId="urn:microsoft.com/office/officeart/2005/8/layout/chevron1"/>
    <dgm:cxn modelId="{338C1894-CCED-4BE4-B823-153825169BAD}" srcId="{0F16D02B-2092-4C18-AEB2-6A206112485D}" destId="{23759022-C3E7-4126-8DE6-29613A1DB716}" srcOrd="5" destOrd="0" parTransId="{83BEEA35-57F1-4CA4-943C-64D1327B852A}" sibTransId="{5329972E-E3A3-4A60-BCDD-571B82626836}"/>
    <dgm:cxn modelId="{1139E1A7-4A4E-4ACD-BAD8-C922FB45585E}" type="presOf" srcId="{892069E0-1F06-4820-8FEE-397CB6997E26}" destId="{3DF42C29-8D3C-4A1C-B1C4-52E63187C352}" srcOrd="0" destOrd="0" presId="urn:microsoft.com/office/officeart/2005/8/layout/chevron1"/>
    <dgm:cxn modelId="{1A8065C0-49FC-4045-BC58-A48EAF814A5C}" srcId="{0F16D02B-2092-4C18-AEB2-6A206112485D}" destId="{209F2891-8919-49A8-AA08-72761908DA2D}" srcOrd="3" destOrd="0" parTransId="{ECC4E248-D948-4D01-AEEC-B701DB609588}" sibTransId="{ADCB8C8C-0A2D-448F-BD38-B6842E83AC11}"/>
    <dgm:cxn modelId="{79EEB1C9-6409-4B46-8E8B-41D24AC3C789}" srcId="{0F16D02B-2092-4C18-AEB2-6A206112485D}" destId="{03C93F23-C977-4248-99C8-AD8797E202AC}" srcOrd="0" destOrd="0" parTransId="{010B48DD-33AA-48F1-9872-175B6E947859}" sibTransId="{B811EB47-ACF0-41A0-8727-A4314687AB92}"/>
    <dgm:cxn modelId="{37342CE3-252D-4467-BA6E-F671A8AF5E7B}" srcId="{0F16D02B-2092-4C18-AEB2-6A206112485D}" destId="{B0283A36-E416-400D-B39A-626B50D5EB78}" srcOrd="2" destOrd="0" parTransId="{04C9EC57-A064-42C0-8FF5-0345A724161C}" sibTransId="{544E6DB5-A37B-4A13-9D15-F0F6872871E8}"/>
    <dgm:cxn modelId="{52EC6FFC-A7A8-48CC-9250-7C1C13FCB5F1}" type="presOf" srcId="{0F16D02B-2092-4C18-AEB2-6A206112485D}" destId="{BC3B9E4F-13BD-47B9-AA00-784F665C012B}" srcOrd="0" destOrd="0" presId="urn:microsoft.com/office/officeart/2005/8/layout/chevron1"/>
    <dgm:cxn modelId="{7F85E679-2C6A-4E79-A075-A3F84960B8A7}" type="presParOf" srcId="{BC3B9E4F-13BD-47B9-AA00-784F665C012B}" destId="{80C01D7D-71F9-42C8-BB2F-1132C6879C48}" srcOrd="0" destOrd="0" presId="urn:microsoft.com/office/officeart/2005/8/layout/chevron1"/>
    <dgm:cxn modelId="{D594DEB0-BA3D-4F53-AFA0-061489E61154}" type="presParOf" srcId="{BC3B9E4F-13BD-47B9-AA00-784F665C012B}" destId="{AACBB473-27D8-49B4-890F-94E602E99525}" srcOrd="1" destOrd="0" presId="urn:microsoft.com/office/officeart/2005/8/layout/chevron1"/>
    <dgm:cxn modelId="{6D285364-CFB0-4150-888E-D95B80A2CC7B}" type="presParOf" srcId="{BC3B9E4F-13BD-47B9-AA00-784F665C012B}" destId="{7827EEA8-F857-4C21-98AA-CFF58EA5A4EC}" srcOrd="2" destOrd="0" presId="urn:microsoft.com/office/officeart/2005/8/layout/chevron1"/>
    <dgm:cxn modelId="{49260278-068D-4A0E-A9D3-0270DE6F01D7}" type="presParOf" srcId="{BC3B9E4F-13BD-47B9-AA00-784F665C012B}" destId="{58D3481C-0539-439F-8C5E-0B224433CA58}" srcOrd="3" destOrd="0" presId="urn:microsoft.com/office/officeart/2005/8/layout/chevron1"/>
    <dgm:cxn modelId="{B622CFD1-A2EC-4435-AEA0-F069D8606F89}" type="presParOf" srcId="{BC3B9E4F-13BD-47B9-AA00-784F665C012B}" destId="{819A13AB-225D-4BF9-B2FF-1C4FF281799A}" srcOrd="4" destOrd="0" presId="urn:microsoft.com/office/officeart/2005/8/layout/chevron1"/>
    <dgm:cxn modelId="{9567A5F9-6705-483D-BCA0-D833EF73CCC9}" type="presParOf" srcId="{BC3B9E4F-13BD-47B9-AA00-784F665C012B}" destId="{FE52FD8C-21A0-4A8C-8129-76AA8612F82F}" srcOrd="5" destOrd="0" presId="urn:microsoft.com/office/officeart/2005/8/layout/chevron1"/>
    <dgm:cxn modelId="{74C32120-3CB0-48C6-B438-9356E18C6686}" type="presParOf" srcId="{BC3B9E4F-13BD-47B9-AA00-784F665C012B}" destId="{B898EBBB-FBFF-498F-9D58-9DCA82C425FA}" srcOrd="6" destOrd="0" presId="urn:microsoft.com/office/officeart/2005/8/layout/chevron1"/>
    <dgm:cxn modelId="{FC1CF758-271B-47E9-8449-444593DABA49}" type="presParOf" srcId="{BC3B9E4F-13BD-47B9-AA00-784F665C012B}" destId="{2B68185C-3C25-4425-AAEF-0406D5D39630}" srcOrd="7" destOrd="0" presId="urn:microsoft.com/office/officeart/2005/8/layout/chevron1"/>
    <dgm:cxn modelId="{2C66C727-C0A7-4D02-8124-F00C5825D00B}" type="presParOf" srcId="{BC3B9E4F-13BD-47B9-AA00-784F665C012B}" destId="{3DF42C29-8D3C-4A1C-B1C4-52E63187C352}" srcOrd="8" destOrd="0" presId="urn:microsoft.com/office/officeart/2005/8/layout/chevron1"/>
    <dgm:cxn modelId="{349C4A65-0C7A-407C-8299-382DE6A26151}" type="presParOf" srcId="{BC3B9E4F-13BD-47B9-AA00-784F665C012B}" destId="{66250706-94C9-445A-B960-6BAF52D212EA}" srcOrd="9" destOrd="0" presId="urn:microsoft.com/office/officeart/2005/8/layout/chevron1"/>
    <dgm:cxn modelId="{151C7873-D2D6-46D8-84FA-2FD4E26BE5A8}" type="presParOf" srcId="{BC3B9E4F-13BD-47B9-AA00-784F665C012B}" destId="{A19B5066-140A-414B-966C-42043C739F40}"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16D02B-2092-4C18-AEB2-6A206112485D}" type="doc">
      <dgm:prSet loTypeId="urn:microsoft.com/office/officeart/2005/8/layout/chevron1" loCatId="process" qsTypeId="urn:microsoft.com/office/officeart/2005/8/quickstyle/3d3" qsCatId="3D" csTypeId="urn:microsoft.com/office/officeart/2005/8/colors/accent6_2" csCatId="accent6" phldr="1"/>
      <dgm:spPr/>
    </dgm:pt>
    <dgm:pt modelId="{A1769B7D-8591-4D82-9F70-B51C7C82E919}">
      <dgm:prSet phldrT="[Text]"/>
      <dgm:spPr/>
      <dgm:t>
        <a:bodyPr/>
        <a:lstStyle/>
        <a:p>
          <a:r>
            <a:rPr lang="en-US" noProof="0" dirty="0">
              <a:latin typeface="HEINEKEN Core Thin" panose="02000506040000020004" pitchFamily="2" charset="0"/>
            </a:rPr>
            <a:t>Decoration development</a:t>
          </a:r>
        </a:p>
      </dgm:t>
    </dgm:pt>
    <dgm:pt modelId="{F6EF97B2-692D-47B0-9D66-896C2B66FA9F}" type="parTrans" cxnId="{A42A9125-39F4-4850-8DC5-D4A9BA56B425}">
      <dgm:prSet/>
      <dgm:spPr/>
      <dgm:t>
        <a:bodyPr/>
        <a:lstStyle/>
        <a:p>
          <a:endParaRPr lang="en-GB">
            <a:latin typeface="HEINEKEN Core Thin" panose="02000506040000020004" pitchFamily="2" charset="0"/>
          </a:endParaRPr>
        </a:p>
      </dgm:t>
    </dgm:pt>
    <dgm:pt modelId="{A9D06B6D-020B-4DD8-B3CA-E5D35CDB0010}" type="sibTrans" cxnId="{A42A9125-39F4-4850-8DC5-D4A9BA56B425}">
      <dgm:prSet/>
      <dgm:spPr/>
      <dgm:t>
        <a:bodyPr/>
        <a:lstStyle/>
        <a:p>
          <a:endParaRPr lang="en-GB">
            <a:latin typeface="HEINEKEN Core Thin" panose="02000506040000020004" pitchFamily="2" charset="0"/>
          </a:endParaRPr>
        </a:p>
      </dgm:t>
    </dgm:pt>
    <dgm:pt modelId="{B0283A36-E416-400D-B39A-626B50D5EB78}">
      <dgm:prSet phldrT="[Text]"/>
      <dgm:spPr/>
      <dgm:t>
        <a:bodyPr/>
        <a:lstStyle/>
        <a:p>
          <a:r>
            <a:rPr lang="en-US" noProof="0" dirty="0">
              <a:latin typeface="HEINEKEN Core Thin" panose="02000506040000020004" pitchFamily="2" charset="0"/>
            </a:rPr>
            <a:t>Approval decoration drawings</a:t>
          </a:r>
        </a:p>
      </dgm:t>
    </dgm:pt>
    <dgm:pt modelId="{04C9EC57-A064-42C0-8FF5-0345A724161C}" type="parTrans" cxnId="{37342CE3-252D-4467-BA6E-F671A8AF5E7B}">
      <dgm:prSet/>
      <dgm:spPr/>
      <dgm:t>
        <a:bodyPr/>
        <a:lstStyle/>
        <a:p>
          <a:endParaRPr lang="en-GB">
            <a:latin typeface="HEINEKEN Core Thin" panose="02000506040000020004" pitchFamily="2" charset="0"/>
          </a:endParaRPr>
        </a:p>
      </dgm:t>
    </dgm:pt>
    <dgm:pt modelId="{544E6DB5-A37B-4A13-9D15-F0F6872871E8}" type="sibTrans" cxnId="{37342CE3-252D-4467-BA6E-F671A8AF5E7B}">
      <dgm:prSet/>
      <dgm:spPr/>
      <dgm:t>
        <a:bodyPr/>
        <a:lstStyle/>
        <a:p>
          <a:endParaRPr lang="en-GB">
            <a:latin typeface="HEINEKEN Core Thin" panose="02000506040000020004" pitchFamily="2" charset="0"/>
          </a:endParaRPr>
        </a:p>
      </dgm:t>
    </dgm:pt>
    <dgm:pt modelId="{209F2891-8919-49A8-AA08-72761908DA2D}">
      <dgm:prSet phldrT="[Text]"/>
      <dgm:spPr/>
      <dgm:t>
        <a:bodyPr/>
        <a:lstStyle/>
        <a:p>
          <a:r>
            <a:rPr lang="en-US" noProof="0" dirty="0">
              <a:latin typeface="HEINEKEN Core Thin" panose="02000506040000020004" pitchFamily="2" charset="0"/>
            </a:rPr>
            <a:t>Decorated samples</a:t>
          </a:r>
        </a:p>
      </dgm:t>
    </dgm:pt>
    <dgm:pt modelId="{ECC4E248-D948-4D01-AEEC-B701DB609588}" type="parTrans" cxnId="{1A8065C0-49FC-4045-BC58-A48EAF814A5C}">
      <dgm:prSet/>
      <dgm:spPr/>
      <dgm:t>
        <a:bodyPr/>
        <a:lstStyle/>
        <a:p>
          <a:endParaRPr lang="en-GB">
            <a:latin typeface="HEINEKEN Core Thin" panose="02000506040000020004" pitchFamily="2" charset="0"/>
          </a:endParaRPr>
        </a:p>
      </dgm:t>
    </dgm:pt>
    <dgm:pt modelId="{ADCB8C8C-0A2D-448F-BD38-B6842E83AC11}" type="sibTrans" cxnId="{1A8065C0-49FC-4045-BC58-A48EAF814A5C}">
      <dgm:prSet/>
      <dgm:spPr/>
      <dgm:t>
        <a:bodyPr/>
        <a:lstStyle/>
        <a:p>
          <a:endParaRPr lang="en-GB">
            <a:latin typeface="HEINEKEN Core Thin" panose="02000506040000020004" pitchFamily="2" charset="0"/>
          </a:endParaRPr>
        </a:p>
      </dgm:t>
    </dgm:pt>
    <dgm:pt modelId="{BC3B9E4F-13BD-47B9-AA00-784F665C012B}" type="pres">
      <dgm:prSet presAssocID="{0F16D02B-2092-4C18-AEB2-6A206112485D}" presName="Name0" presStyleCnt="0">
        <dgm:presLayoutVars>
          <dgm:dir/>
          <dgm:animLvl val="lvl"/>
          <dgm:resizeHandles val="exact"/>
        </dgm:presLayoutVars>
      </dgm:prSet>
      <dgm:spPr/>
    </dgm:pt>
    <dgm:pt modelId="{7827EEA8-F857-4C21-98AA-CFF58EA5A4EC}" type="pres">
      <dgm:prSet presAssocID="{A1769B7D-8591-4D82-9F70-B51C7C82E919}" presName="parTxOnly" presStyleLbl="node1" presStyleIdx="0" presStyleCnt="3">
        <dgm:presLayoutVars>
          <dgm:chMax val="0"/>
          <dgm:chPref val="0"/>
          <dgm:bulletEnabled val="1"/>
        </dgm:presLayoutVars>
      </dgm:prSet>
      <dgm:spPr/>
    </dgm:pt>
    <dgm:pt modelId="{58D3481C-0539-439F-8C5E-0B224433CA58}" type="pres">
      <dgm:prSet presAssocID="{A9D06B6D-020B-4DD8-B3CA-E5D35CDB0010}" presName="parTxOnlySpace" presStyleCnt="0"/>
      <dgm:spPr/>
    </dgm:pt>
    <dgm:pt modelId="{819A13AB-225D-4BF9-B2FF-1C4FF281799A}" type="pres">
      <dgm:prSet presAssocID="{B0283A36-E416-400D-B39A-626B50D5EB78}" presName="parTxOnly" presStyleLbl="node1" presStyleIdx="1" presStyleCnt="3">
        <dgm:presLayoutVars>
          <dgm:chMax val="0"/>
          <dgm:chPref val="0"/>
          <dgm:bulletEnabled val="1"/>
        </dgm:presLayoutVars>
      </dgm:prSet>
      <dgm:spPr/>
    </dgm:pt>
    <dgm:pt modelId="{FE52FD8C-21A0-4A8C-8129-76AA8612F82F}" type="pres">
      <dgm:prSet presAssocID="{544E6DB5-A37B-4A13-9D15-F0F6872871E8}" presName="parTxOnlySpace" presStyleCnt="0"/>
      <dgm:spPr/>
    </dgm:pt>
    <dgm:pt modelId="{B898EBBB-FBFF-498F-9D58-9DCA82C425FA}" type="pres">
      <dgm:prSet presAssocID="{209F2891-8919-49A8-AA08-72761908DA2D}" presName="parTxOnly" presStyleLbl="node1" presStyleIdx="2" presStyleCnt="3">
        <dgm:presLayoutVars>
          <dgm:chMax val="0"/>
          <dgm:chPref val="0"/>
          <dgm:bulletEnabled val="1"/>
        </dgm:presLayoutVars>
      </dgm:prSet>
      <dgm:spPr/>
    </dgm:pt>
  </dgm:ptLst>
  <dgm:cxnLst>
    <dgm:cxn modelId="{A42A9125-39F4-4850-8DC5-D4A9BA56B425}" srcId="{0F16D02B-2092-4C18-AEB2-6A206112485D}" destId="{A1769B7D-8591-4D82-9F70-B51C7C82E919}" srcOrd="0" destOrd="0" parTransId="{F6EF97B2-692D-47B0-9D66-896C2B66FA9F}" sibTransId="{A9D06B6D-020B-4DD8-B3CA-E5D35CDB0010}"/>
    <dgm:cxn modelId="{DCA1AE36-A455-4784-B119-92EB0344FC44}" type="presOf" srcId="{209F2891-8919-49A8-AA08-72761908DA2D}" destId="{B898EBBB-FBFF-498F-9D58-9DCA82C425FA}" srcOrd="0" destOrd="0" presId="urn:microsoft.com/office/officeart/2005/8/layout/chevron1"/>
    <dgm:cxn modelId="{B365194D-3612-4A04-8C86-0F176FA95EAD}" type="presOf" srcId="{B0283A36-E416-400D-B39A-626B50D5EB78}" destId="{819A13AB-225D-4BF9-B2FF-1C4FF281799A}" srcOrd="0" destOrd="0" presId="urn:microsoft.com/office/officeart/2005/8/layout/chevron1"/>
    <dgm:cxn modelId="{5B233755-376C-486A-B14F-49072C57C4C9}" type="presOf" srcId="{A1769B7D-8591-4D82-9F70-B51C7C82E919}" destId="{7827EEA8-F857-4C21-98AA-CFF58EA5A4EC}" srcOrd="0" destOrd="0" presId="urn:microsoft.com/office/officeart/2005/8/layout/chevron1"/>
    <dgm:cxn modelId="{1A8065C0-49FC-4045-BC58-A48EAF814A5C}" srcId="{0F16D02B-2092-4C18-AEB2-6A206112485D}" destId="{209F2891-8919-49A8-AA08-72761908DA2D}" srcOrd="2" destOrd="0" parTransId="{ECC4E248-D948-4D01-AEEC-B701DB609588}" sibTransId="{ADCB8C8C-0A2D-448F-BD38-B6842E83AC11}"/>
    <dgm:cxn modelId="{37342CE3-252D-4467-BA6E-F671A8AF5E7B}" srcId="{0F16D02B-2092-4C18-AEB2-6A206112485D}" destId="{B0283A36-E416-400D-B39A-626B50D5EB78}" srcOrd="1" destOrd="0" parTransId="{04C9EC57-A064-42C0-8FF5-0345A724161C}" sibTransId="{544E6DB5-A37B-4A13-9D15-F0F6872871E8}"/>
    <dgm:cxn modelId="{52EC6FFC-A7A8-48CC-9250-7C1C13FCB5F1}" type="presOf" srcId="{0F16D02B-2092-4C18-AEB2-6A206112485D}" destId="{BC3B9E4F-13BD-47B9-AA00-784F665C012B}" srcOrd="0" destOrd="0" presId="urn:microsoft.com/office/officeart/2005/8/layout/chevron1"/>
    <dgm:cxn modelId="{6D285364-CFB0-4150-888E-D95B80A2CC7B}" type="presParOf" srcId="{BC3B9E4F-13BD-47B9-AA00-784F665C012B}" destId="{7827EEA8-F857-4C21-98AA-CFF58EA5A4EC}" srcOrd="0" destOrd="0" presId="urn:microsoft.com/office/officeart/2005/8/layout/chevron1"/>
    <dgm:cxn modelId="{49260278-068D-4A0E-A9D3-0270DE6F01D7}" type="presParOf" srcId="{BC3B9E4F-13BD-47B9-AA00-784F665C012B}" destId="{58D3481C-0539-439F-8C5E-0B224433CA58}" srcOrd="1" destOrd="0" presId="urn:microsoft.com/office/officeart/2005/8/layout/chevron1"/>
    <dgm:cxn modelId="{B622CFD1-A2EC-4435-AEA0-F069D8606F89}" type="presParOf" srcId="{BC3B9E4F-13BD-47B9-AA00-784F665C012B}" destId="{819A13AB-225D-4BF9-B2FF-1C4FF281799A}" srcOrd="2" destOrd="0" presId="urn:microsoft.com/office/officeart/2005/8/layout/chevron1"/>
    <dgm:cxn modelId="{9567A5F9-6705-483D-BCA0-D833EF73CCC9}" type="presParOf" srcId="{BC3B9E4F-13BD-47B9-AA00-784F665C012B}" destId="{FE52FD8C-21A0-4A8C-8129-76AA8612F82F}" srcOrd="3" destOrd="0" presId="urn:microsoft.com/office/officeart/2005/8/layout/chevron1"/>
    <dgm:cxn modelId="{74C32120-3CB0-48C6-B438-9356E18C6686}" type="presParOf" srcId="{BC3B9E4F-13BD-47B9-AA00-784F665C012B}" destId="{B898EBBB-FBFF-498F-9D58-9DCA82C425FA}" srcOrd="4" destOrd="0" presId="urn:microsoft.com/office/officeart/2005/8/layout/chevron1"/>
  </dgm:cxnLst>
  <dgm:bg>
    <a:noFill/>
  </dgm:bg>
  <dgm:whole>
    <a:ln>
      <a:noFill/>
    </a:ln>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16D02B-2092-4C18-AEB2-6A206112485D}" type="doc">
      <dgm:prSet loTypeId="urn:microsoft.com/office/officeart/2005/8/layout/chevron1" loCatId="process" qsTypeId="urn:microsoft.com/office/officeart/2005/8/quickstyle/3d3" qsCatId="3D" csTypeId="urn:microsoft.com/office/officeart/2005/8/colors/accent6_2" csCatId="accent6" phldr="1"/>
      <dgm:spPr/>
    </dgm:pt>
    <dgm:pt modelId="{A1769B7D-8591-4D82-9F70-B51C7C82E919}">
      <dgm:prSet phldrT="[Text]"/>
      <dgm:spPr/>
      <dgm:t>
        <a:bodyPr/>
        <a:lstStyle/>
        <a:p>
          <a:r>
            <a:rPr lang="en-US" noProof="0" dirty="0">
              <a:latin typeface="HEINEKEN Core Thin" panose="02000506040000020004" pitchFamily="2" charset="0"/>
            </a:rPr>
            <a:t>Nucleation development</a:t>
          </a:r>
        </a:p>
      </dgm:t>
    </dgm:pt>
    <dgm:pt modelId="{F6EF97B2-692D-47B0-9D66-896C2B66FA9F}" type="parTrans" cxnId="{A42A9125-39F4-4850-8DC5-D4A9BA56B425}">
      <dgm:prSet/>
      <dgm:spPr/>
      <dgm:t>
        <a:bodyPr/>
        <a:lstStyle/>
        <a:p>
          <a:endParaRPr lang="en-GB">
            <a:latin typeface="HEINEKEN Core Thin" panose="02000506040000020004" pitchFamily="2" charset="0"/>
          </a:endParaRPr>
        </a:p>
      </dgm:t>
    </dgm:pt>
    <dgm:pt modelId="{A9D06B6D-020B-4DD8-B3CA-E5D35CDB0010}" type="sibTrans" cxnId="{A42A9125-39F4-4850-8DC5-D4A9BA56B425}">
      <dgm:prSet/>
      <dgm:spPr/>
      <dgm:t>
        <a:bodyPr/>
        <a:lstStyle/>
        <a:p>
          <a:endParaRPr lang="en-GB">
            <a:latin typeface="HEINEKEN Core Thin" panose="02000506040000020004" pitchFamily="2" charset="0"/>
          </a:endParaRPr>
        </a:p>
      </dgm:t>
    </dgm:pt>
    <dgm:pt modelId="{2300D3C8-728D-4CCB-A274-DD7E6F8DC305}">
      <dgm:prSet phldrT="[Text]"/>
      <dgm:spPr/>
      <dgm:t>
        <a:bodyPr/>
        <a:lstStyle/>
        <a:p>
          <a:r>
            <a:rPr lang="en-US" noProof="0" dirty="0">
              <a:latin typeface="HEINEKEN Core Thin" panose="02000506040000020004" pitchFamily="2" charset="0"/>
            </a:rPr>
            <a:t>Nucleation testing</a:t>
          </a:r>
        </a:p>
      </dgm:t>
    </dgm:pt>
    <dgm:pt modelId="{6EF58445-D7EB-407C-B335-0EA011454412}" type="parTrans" cxnId="{217BC1C6-5C16-43BE-B6B2-391878EF404D}">
      <dgm:prSet/>
      <dgm:spPr/>
      <dgm:t>
        <a:bodyPr/>
        <a:lstStyle/>
        <a:p>
          <a:endParaRPr lang="en-GB"/>
        </a:p>
      </dgm:t>
    </dgm:pt>
    <dgm:pt modelId="{DC113114-99EE-4E0E-B4C4-34902124C6D7}" type="sibTrans" cxnId="{217BC1C6-5C16-43BE-B6B2-391878EF404D}">
      <dgm:prSet/>
      <dgm:spPr/>
      <dgm:t>
        <a:bodyPr/>
        <a:lstStyle/>
        <a:p>
          <a:endParaRPr lang="en-GB"/>
        </a:p>
      </dgm:t>
    </dgm:pt>
    <dgm:pt modelId="{BC3B9E4F-13BD-47B9-AA00-784F665C012B}" type="pres">
      <dgm:prSet presAssocID="{0F16D02B-2092-4C18-AEB2-6A206112485D}" presName="Name0" presStyleCnt="0">
        <dgm:presLayoutVars>
          <dgm:dir/>
          <dgm:animLvl val="lvl"/>
          <dgm:resizeHandles val="exact"/>
        </dgm:presLayoutVars>
      </dgm:prSet>
      <dgm:spPr/>
    </dgm:pt>
    <dgm:pt modelId="{7827EEA8-F857-4C21-98AA-CFF58EA5A4EC}" type="pres">
      <dgm:prSet presAssocID="{A1769B7D-8591-4D82-9F70-B51C7C82E919}" presName="parTxOnly" presStyleLbl="node1" presStyleIdx="0" presStyleCnt="2">
        <dgm:presLayoutVars>
          <dgm:chMax val="0"/>
          <dgm:chPref val="0"/>
          <dgm:bulletEnabled val="1"/>
        </dgm:presLayoutVars>
      </dgm:prSet>
      <dgm:spPr/>
    </dgm:pt>
    <dgm:pt modelId="{5F9E6113-7D09-42C6-8D0E-67CEC71B4483}" type="pres">
      <dgm:prSet presAssocID="{A9D06B6D-020B-4DD8-B3CA-E5D35CDB0010}" presName="parTxOnlySpace" presStyleCnt="0"/>
      <dgm:spPr/>
    </dgm:pt>
    <dgm:pt modelId="{B825F4CE-6DAD-401A-A887-5093DFA2A1BB}" type="pres">
      <dgm:prSet presAssocID="{2300D3C8-728D-4CCB-A274-DD7E6F8DC305}" presName="parTxOnly" presStyleLbl="node1" presStyleIdx="1" presStyleCnt="2">
        <dgm:presLayoutVars>
          <dgm:chMax val="0"/>
          <dgm:chPref val="0"/>
          <dgm:bulletEnabled val="1"/>
        </dgm:presLayoutVars>
      </dgm:prSet>
      <dgm:spPr/>
    </dgm:pt>
  </dgm:ptLst>
  <dgm:cxnLst>
    <dgm:cxn modelId="{A42A9125-39F4-4850-8DC5-D4A9BA56B425}" srcId="{0F16D02B-2092-4C18-AEB2-6A206112485D}" destId="{A1769B7D-8591-4D82-9F70-B51C7C82E919}" srcOrd="0" destOrd="0" parTransId="{F6EF97B2-692D-47B0-9D66-896C2B66FA9F}" sibTransId="{A9D06B6D-020B-4DD8-B3CA-E5D35CDB0010}"/>
    <dgm:cxn modelId="{5B233755-376C-486A-B14F-49072C57C4C9}" type="presOf" srcId="{A1769B7D-8591-4D82-9F70-B51C7C82E919}" destId="{7827EEA8-F857-4C21-98AA-CFF58EA5A4EC}" srcOrd="0" destOrd="0" presId="urn:microsoft.com/office/officeart/2005/8/layout/chevron1"/>
    <dgm:cxn modelId="{1348B18F-A6F7-44A5-985F-43FC9E212017}" type="presOf" srcId="{2300D3C8-728D-4CCB-A274-DD7E6F8DC305}" destId="{B825F4CE-6DAD-401A-A887-5093DFA2A1BB}" srcOrd="0" destOrd="0" presId="urn:microsoft.com/office/officeart/2005/8/layout/chevron1"/>
    <dgm:cxn modelId="{217BC1C6-5C16-43BE-B6B2-391878EF404D}" srcId="{0F16D02B-2092-4C18-AEB2-6A206112485D}" destId="{2300D3C8-728D-4CCB-A274-DD7E6F8DC305}" srcOrd="1" destOrd="0" parTransId="{6EF58445-D7EB-407C-B335-0EA011454412}" sibTransId="{DC113114-99EE-4E0E-B4C4-34902124C6D7}"/>
    <dgm:cxn modelId="{52EC6FFC-A7A8-48CC-9250-7C1C13FCB5F1}" type="presOf" srcId="{0F16D02B-2092-4C18-AEB2-6A206112485D}" destId="{BC3B9E4F-13BD-47B9-AA00-784F665C012B}" srcOrd="0" destOrd="0" presId="urn:microsoft.com/office/officeart/2005/8/layout/chevron1"/>
    <dgm:cxn modelId="{6D285364-CFB0-4150-888E-D95B80A2CC7B}" type="presParOf" srcId="{BC3B9E4F-13BD-47B9-AA00-784F665C012B}" destId="{7827EEA8-F857-4C21-98AA-CFF58EA5A4EC}" srcOrd="0" destOrd="0" presId="urn:microsoft.com/office/officeart/2005/8/layout/chevron1"/>
    <dgm:cxn modelId="{1EF4184C-75E3-4FF5-A22E-97AE067BA768}" type="presParOf" srcId="{BC3B9E4F-13BD-47B9-AA00-784F665C012B}" destId="{5F9E6113-7D09-42C6-8D0E-67CEC71B4483}" srcOrd="1" destOrd="0" presId="urn:microsoft.com/office/officeart/2005/8/layout/chevron1"/>
    <dgm:cxn modelId="{4ACB3B43-387E-44D1-AC7A-07867EA37353}" type="presParOf" srcId="{BC3B9E4F-13BD-47B9-AA00-784F665C012B}" destId="{B825F4CE-6DAD-401A-A887-5093DFA2A1BB}" srcOrd="2" destOrd="0" presId="urn:microsoft.com/office/officeart/2005/8/layout/chevron1"/>
  </dgm:cxnLst>
  <dgm:bg>
    <a:noFill/>
  </dgm:bg>
  <dgm:whole>
    <a:ln>
      <a:noFill/>
    </a:ln>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16D02B-2092-4C18-AEB2-6A206112485D}" type="doc">
      <dgm:prSet loTypeId="urn:microsoft.com/office/officeart/2005/8/layout/chevron1" loCatId="process" qsTypeId="urn:microsoft.com/office/officeart/2005/8/quickstyle/3d3" qsCatId="3D" csTypeId="urn:microsoft.com/office/officeart/2005/8/colors/accent5_2" csCatId="accent5" phldr="1"/>
      <dgm:spPr/>
    </dgm:pt>
    <dgm:pt modelId="{A1769B7D-8591-4D82-9F70-B51C7C82E919}">
      <dgm:prSet phldrT="[Text]"/>
      <dgm:spPr/>
      <dgm:t>
        <a:bodyPr/>
        <a:lstStyle/>
        <a:p>
          <a:r>
            <a:rPr lang="en-US" noProof="0" dirty="0">
              <a:latin typeface="HEINEKEN Core Thin" panose="02000506040000020004" pitchFamily="2" charset="0"/>
            </a:rPr>
            <a:t>Giftbox development</a:t>
          </a:r>
        </a:p>
      </dgm:t>
    </dgm:pt>
    <dgm:pt modelId="{F6EF97B2-692D-47B0-9D66-896C2B66FA9F}" type="parTrans" cxnId="{A42A9125-39F4-4850-8DC5-D4A9BA56B425}">
      <dgm:prSet/>
      <dgm:spPr/>
      <dgm:t>
        <a:bodyPr/>
        <a:lstStyle/>
        <a:p>
          <a:endParaRPr lang="en-GB">
            <a:latin typeface="HEINEKEN Core Thin" panose="02000506040000020004" pitchFamily="2" charset="0"/>
          </a:endParaRPr>
        </a:p>
      </dgm:t>
    </dgm:pt>
    <dgm:pt modelId="{A9D06B6D-020B-4DD8-B3CA-E5D35CDB0010}" type="sibTrans" cxnId="{A42A9125-39F4-4850-8DC5-D4A9BA56B425}">
      <dgm:prSet/>
      <dgm:spPr/>
      <dgm:t>
        <a:bodyPr/>
        <a:lstStyle/>
        <a:p>
          <a:endParaRPr lang="en-GB">
            <a:latin typeface="HEINEKEN Core Thin" panose="02000506040000020004" pitchFamily="2" charset="0"/>
          </a:endParaRPr>
        </a:p>
      </dgm:t>
    </dgm:pt>
    <dgm:pt modelId="{2300D3C8-728D-4CCB-A274-DD7E6F8DC305}">
      <dgm:prSet phldrT="[Text]"/>
      <dgm:spPr/>
      <dgm:t>
        <a:bodyPr/>
        <a:lstStyle/>
        <a:p>
          <a:r>
            <a:rPr lang="en-US" noProof="0" dirty="0">
              <a:latin typeface="HEINEKEN Core Thin" panose="02000506040000020004" pitchFamily="2" charset="0"/>
            </a:rPr>
            <a:t>Die cut approval</a:t>
          </a:r>
        </a:p>
      </dgm:t>
    </dgm:pt>
    <dgm:pt modelId="{6EF58445-D7EB-407C-B335-0EA011454412}" type="parTrans" cxnId="{217BC1C6-5C16-43BE-B6B2-391878EF404D}">
      <dgm:prSet/>
      <dgm:spPr/>
      <dgm:t>
        <a:bodyPr/>
        <a:lstStyle/>
        <a:p>
          <a:endParaRPr lang="en-GB"/>
        </a:p>
      </dgm:t>
    </dgm:pt>
    <dgm:pt modelId="{DC113114-99EE-4E0E-B4C4-34902124C6D7}" type="sibTrans" cxnId="{217BC1C6-5C16-43BE-B6B2-391878EF404D}">
      <dgm:prSet/>
      <dgm:spPr/>
      <dgm:t>
        <a:bodyPr/>
        <a:lstStyle/>
        <a:p>
          <a:endParaRPr lang="en-GB"/>
        </a:p>
      </dgm:t>
    </dgm:pt>
    <dgm:pt modelId="{3C6E8F9A-D950-492E-9CB2-77EA5FC41759}">
      <dgm:prSet phldrT="[Text]"/>
      <dgm:spPr/>
      <dgm:t>
        <a:bodyPr/>
        <a:lstStyle/>
        <a:p>
          <a:r>
            <a:rPr lang="en-US" noProof="0" dirty="0">
              <a:latin typeface="HEINEKEN Core Thin" panose="02000506040000020004" pitchFamily="2" charset="0"/>
            </a:rPr>
            <a:t>Print approval</a:t>
          </a:r>
        </a:p>
      </dgm:t>
    </dgm:pt>
    <dgm:pt modelId="{48F31CCF-20A0-4F48-B874-27D84DA4356B}" type="parTrans" cxnId="{BF094553-613F-4964-B0B3-B654C4DAC96F}">
      <dgm:prSet/>
      <dgm:spPr/>
      <dgm:t>
        <a:bodyPr/>
        <a:lstStyle/>
        <a:p>
          <a:endParaRPr lang="en-GB"/>
        </a:p>
      </dgm:t>
    </dgm:pt>
    <dgm:pt modelId="{6E4192F7-431B-4B79-BD0C-E16FA33817F1}" type="sibTrans" cxnId="{BF094553-613F-4964-B0B3-B654C4DAC96F}">
      <dgm:prSet/>
      <dgm:spPr/>
      <dgm:t>
        <a:bodyPr/>
        <a:lstStyle/>
        <a:p>
          <a:endParaRPr lang="en-GB"/>
        </a:p>
      </dgm:t>
    </dgm:pt>
    <dgm:pt modelId="{BC3B9E4F-13BD-47B9-AA00-784F665C012B}" type="pres">
      <dgm:prSet presAssocID="{0F16D02B-2092-4C18-AEB2-6A206112485D}" presName="Name0" presStyleCnt="0">
        <dgm:presLayoutVars>
          <dgm:dir/>
          <dgm:animLvl val="lvl"/>
          <dgm:resizeHandles val="exact"/>
        </dgm:presLayoutVars>
      </dgm:prSet>
      <dgm:spPr/>
    </dgm:pt>
    <dgm:pt modelId="{7827EEA8-F857-4C21-98AA-CFF58EA5A4EC}" type="pres">
      <dgm:prSet presAssocID="{A1769B7D-8591-4D82-9F70-B51C7C82E919}" presName="parTxOnly" presStyleLbl="node1" presStyleIdx="0" presStyleCnt="3">
        <dgm:presLayoutVars>
          <dgm:chMax val="0"/>
          <dgm:chPref val="0"/>
          <dgm:bulletEnabled val="1"/>
        </dgm:presLayoutVars>
      </dgm:prSet>
      <dgm:spPr/>
    </dgm:pt>
    <dgm:pt modelId="{5F9E6113-7D09-42C6-8D0E-67CEC71B4483}" type="pres">
      <dgm:prSet presAssocID="{A9D06B6D-020B-4DD8-B3CA-E5D35CDB0010}" presName="parTxOnlySpace" presStyleCnt="0"/>
      <dgm:spPr/>
    </dgm:pt>
    <dgm:pt modelId="{B825F4CE-6DAD-401A-A887-5093DFA2A1BB}" type="pres">
      <dgm:prSet presAssocID="{2300D3C8-728D-4CCB-A274-DD7E6F8DC305}" presName="parTxOnly" presStyleLbl="node1" presStyleIdx="1" presStyleCnt="3">
        <dgm:presLayoutVars>
          <dgm:chMax val="0"/>
          <dgm:chPref val="0"/>
          <dgm:bulletEnabled val="1"/>
        </dgm:presLayoutVars>
      </dgm:prSet>
      <dgm:spPr/>
    </dgm:pt>
    <dgm:pt modelId="{208FD9E1-68FA-48DD-8FFC-B8D65DAD4507}" type="pres">
      <dgm:prSet presAssocID="{DC113114-99EE-4E0E-B4C4-34902124C6D7}" presName="parTxOnlySpace" presStyleCnt="0"/>
      <dgm:spPr/>
    </dgm:pt>
    <dgm:pt modelId="{3FE7E4DB-7F65-4225-8535-FC4EC61171A6}" type="pres">
      <dgm:prSet presAssocID="{3C6E8F9A-D950-492E-9CB2-77EA5FC41759}" presName="parTxOnly" presStyleLbl="node1" presStyleIdx="2" presStyleCnt="3">
        <dgm:presLayoutVars>
          <dgm:chMax val="0"/>
          <dgm:chPref val="0"/>
          <dgm:bulletEnabled val="1"/>
        </dgm:presLayoutVars>
      </dgm:prSet>
      <dgm:spPr/>
    </dgm:pt>
  </dgm:ptLst>
  <dgm:cxnLst>
    <dgm:cxn modelId="{A42A9125-39F4-4850-8DC5-D4A9BA56B425}" srcId="{0F16D02B-2092-4C18-AEB2-6A206112485D}" destId="{A1769B7D-8591-4D82-9F70-B51C7C82E919}" srcOrd="0" destOrd="0" parTransId="{F6EF97B2-692D-47B0-9D66-896C2B66FA9F}" sibTransId="{A9D06B6D-020B-4DD8-B3CA-E5D35CDB0010}"/>
    <dgm:cxn modelId="{BF094553-613F-4964-B0B3-B654C4DAC96F}" srcId="{0F16D02B-2092-4C18-AEB2-6A206112485D}" destId="{3C6E8F9A-D950-492E-9CB2-77EA5FC41759}" srcOrd="2" destOrd="0" parTransId="{48F31CCF-20A0-4F48-B874-27D84DA4356B}" sibTransId="{6E4192F7-431B-4B79-BD0C-E16FA33817F1}"/>
    <dgm:cxn modelId="{5B233755-376C-486A-B14F-49072C57C4C9}" type="presOf" srcId="{A1769B7D-8591-4D82-9F70-B51C7C82E919}" destId="{7827EEA8-F857-4C21-98AA-CFF58EA5A4EC}" srcOrd="0" destOrd="0" presId="urn:microsoft.com/office/officeart/2005/8/layout/chevron1"/>
    <dgm:cxn modelId="{1348B18F-A6F7-44A5-985F-43FC9E212017}" type="presOf" srcId="{2300D3C8-728D-4CCB-A274-DD7E6F8DC305}" destId="{B825F4CE-6DAD-401A-A887-5093DFA2A1BB}" srcOrd="0" destOrd="0" presId="urn:microsoft.com/office/officeart/2005/8/layout/chevron1"/>
    <dgm:cxn modelId="{E2424298-4FDA-467F-9F5C-27C3BAA47ADB}" type="presOf" srcId="{3C6E8F9A-D950-492E-9CB2-77EA5FC41759}" destId="{3FE7E4DB-7F65-4225-8535-FC4EC61171A6}" srcOrd="0" destOrd="0" presId="urn:microsoft.com/office/officeart/2005/8/layout/chevron1"/>
    <dgm:cxn modelId="{217BC1C6-5C16-43BE-B6B2-391878EF404D}" srcId="{0F16D02B-2092-4C18-AEB2-6A206112485D}" destId="{2300D3C8-728D-4CCB-A274-DD7E6F8DC305}" srcOrd="1" destOrd="0" parTransId="{6EF58445-D7EB-407C-B335-0EA011454412}" sibTransId="{DC113114-99EE-4E0E-B4C4-34902124C6D7}"/>
    <dgm:cxn modelId="{52EC6FFC-A7A8-48CC-9250-7C1C13FCB5F1}" type="presOf" srcId="{0F16D02B-2092-4C18-AEB2-6A206112485D}" destId="{BC3B9E4F-13BD-47B9-AA00-784F665C012B}" srcOrd="0" destOrd="0" presId="urn:microsoft.com/office/officeart/2005/8/layout/chevron1"/>
    <dgm:cxn modelId="{6D285364-CFB0-4150-888E-D95B80A2CC7B}" type="presParOf" srcId="{BC3B9E4F-13BD-47B9-AA00-784F665C012B}" destId="{7827EEA8-F857-4C21-98AA-CFF58EA5A4EC}" srcOrd="0" destOrd="0" presId="urn:microsoft.com/office/officeart/2005/8/layout/chevron1"/>
    <dgm:cxn modelId="{1EF4184C-75E3-4FF5-A22E-97AE067BA768}" type="presParOf" srcId="{BC3B9E4F-13BD-47B9-AA00-784F665C012B}" destId="{5F9E6113-7D09-42C6-8D0E-67CEC71B4483}" srcOrd="1" destOrd="0" presId="urn:microsoft.com/office/officeart/2005/8/layout/chevron1"/>
    <dgm:cxn modelId="{4ACB3B43-387E-44D1-AC7A-07867EA37353}" type="presParOf" srcId="{BC3B9E4F-13BD-47B9-AA00-784F665C012B}" destId="{B825F4CE-6DAD-401A-A887-5093DFA2A1BB}" srcOrd="2" destOrd="0" presId="urn:microsoft.com/office/officeart/2005/8/layout/chevron1"/>
    <dgm:cxn modelId="{C7061DC3-BA24-4DCB-B026-2903CA6B4EE3}" type="presParOf" srcId="{BC3B9E4F-13BD-47B9-AA00-784F665C012B}" destId="{208FD9E1-68FA-48DD-8FFC-B8D65DAD4507}" srcOrd="3" destOrd="0" presId="urn:microsoft.com/office/officeart/2005/8/layout/chevron1"/>
    <dgm:cxn modelId="{121B62F8-32D5-4506-BC02-C165606AA776}" type="presParOf" srcId="{BC3B9E4F-13BD-47B9-AA00-784F665C012B}" destId="{3FE7E4DB-7F65-4225-8535-FC4EC61171A6}" srcOrd="4" destOrd="0" presId="urn:microsoft.com/office/officeart/2005/8/layout/chevron1"/>
  </dgm:cxnLst>
  <dgm:bg>
    <a:noFill/>
  </dgm:bg>
  <dgm:whole>
    <a:ln>
      <a:noFill/>
    </a:ln>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16D02B-2092-4C18-AEB2-6A206112485D}" type="doc">
      <dgm:prSet loTypeId="urn:microsoft.com/office/officeart/2005/8/layout/chevron1" loCatId="process" qsTypeId="urn:microsoft.com/office/officeart/2005/8/quickstyle/3d3" qsCatId="3D" csTypeId="urn:microsoft.com/office/officeart/2005/8/colors/accent6_2" csCatId="accent6" phldr="1"/>
      <dgm:spPr/>
    </dgm:pt>
    <dgm:pt modelId="{A1769B7D-8591-4D82-9F70-B51C7C82E919}">
      <dgm:prSet phldrT="[Text]"/>
      <dgm:spPr/>
      <dgm:t>
        <a:bodyPr/>
        <a:lstStyle/>
        <a:p>
          <a:r>
            <a:rPr lang="en-US" noProof="0" dirty="0">
              <a:latin typeface="HEINEKEN Core Thin" panose="02000506040000020004" pitchFamily="2" charset="0"/>
            </a:rPr>
            <a:t>Decoration development</a:t>
          </a:r>
        </a:p>
      </dgm:t>
    </dgm:pt>
    <dgm:pt modelId="{F6EF97B2-692D-47B0-9D66-896C2B66FA9F}" type="parTrans" cxnId="{A42A9125-39F4-4850-8DC5-D4A9BA56B425}">
      <dgm:prSet/>
      <dgm:spPr/>
      <dgm:t>
        <a:bodyPr/>
        <a:lstStyle/>
        <a:p>
          <a:endParaRPr lang="en-GB">
            <a:latin typeface="HEINEKEN Core Thin" panose="02000506040000020004" pitchFamily="2" charset="0"/>
          </a:endParaRPr>
        </a:p>
      </dgm:t>
    </dgm:pt>
    <dgm:pt modelId="{A9D06B6D-020B-4DD8-B3CA-E5D35CDB0010}" type="sibTrans" cxnId="{A42A9125-39F4-4850-8DC5-D4A9BA56B425}">
      <dgm:prSet/>
      <dgm:spPr/>
      <dgm:t>
        <a:bodyPr/>
        <a:lstStyle/>
        <a:p>
          <a:endParaRPr lang="en-GB">
            <a:latin typeface="HEINEKEN Core Thin" panose="02000506040000020004" pitchFamily="2" charset="0"/>
          </a:endParaRPr>
        </a:p>
      </dgm:t>
    </dgm:pt>
    <dgm:pt modelId="{B0283A36-E416-400D-B39A-626B50D5EB78}">
      <dgm:prSet phldrT="[Text]"/>
      <dgm:spPr/>
      <dgm:t>
        <a:bodyPr/>
        <a:lstStyle/>
        <a:p>
          <a:r>
            <a:rPr lang="en-US" noProof="0" dirty="0">
              <a:latin typeface="HEINEKEN Core Thin" panose="02000506040000020004" pitchFamily="2" charset="0"/>
            </a:rPr>
            <a:t>Approval decoration drawings</a:t>
          </a:r>
        </a:p>
      </dgm:t>
    </dgm:pt>
    <dgm:pt modelId="{04C9EC57-A064-42C0-8FF5-0345A724161C}" type="parTrans" cxnId="{37342CE3-252D-4467-BA6E-F671A8AF5E7B}">
      <dgm:prSet/>
      <dgm:spPr/>
      <dgm:t>
        <a:bodyPr/>
        <a:lstStyle/>
        <a:p>
          <a:endParaRPr lang="en-GB">
            <a:latin typeface="HEINEKEN Core Thin" panose="02000506040000020004" pitchFamily="2" charset="0"/>
          </a:endParaRPr>
        </a:p>
      </dgm:t>
    </dgm:pt>
    <dgm:pt modelId="{544E6DB5-A37B-4A13-9D15-F0F6872871E8}" type="sibTrans" cxnId="{37342CE3-252D-4467-BA6E-F671A8AF5E7B}">
      <dgm:prSet/>
      <dgm:spPr/>
      <dgm:t>
        <a:bodyPr/>
        <a:lstStyle/>
        <a:p>
          <a:endParaRPr lang="en-GB">
            <a:latin typeface="HEINEKEN Core Thin" panose="02000506040000020004" pitchFamily="2" charset="0"/>
          </a:endParaRPr>
        </a:p>
      </dgm:t>
    </dgm:pt>
    <dgm:pt modelId="{209F2891-8919-49A8-AA08-72761908DA2D}">
      <dgm:prSet phldrT="[Text]"/>
      <dgm:spPr/>
      <dgm:t>
        <a:bodyPr/>
        <a:lstStyle/>
        <a:p>
          <a:r>
            <a:rPr lang="en-US" noProof="0" dirty="0">
              <a:latin typeface="HEINEKEN Core Thin" panose="02000506040000020004" pitchFamily="2" charset="0"/>
            </a:rPr>
            <a:t>Decorated samples</a:t>
          </a:r>
        </a:p>
      </dgm:t>
    </dgm:pt>
    <dgm:pt modelId="{ECC4E248-D948-4D01-AEEC-B701DB609588}" type="parTrans" cxnId="{1A8065C0-49FC-4045-BC58-A48EAF814A5C}">
      <dgm:prSet/>
      <dgm:spPr/>
      <dgm:t>
        <a:bodyPr/>
        <a:lstStyle/>
        <a:p>
          <a:endParaRPr lang="en-GB">
            <a:latin typeface="HEINEKEN Core Thin" panose="02000506040000020004" pitchFamily="2" charset="0"/>
          </a:endParaRPr>
        </a:p>
      </dgm:t>
    </dgm:pt>
    <dgm:pt modelId="{ADCB8C8C-0A2D-448F-BD38-B6842E83AC11}" type="sibTrans" cxnId="{1A8065C0-49FC-4045-BC58-A48EAF814A5C}">
      <dgm:prSet/>
      <dgm:spPr/>
      <dgm:t>
        <a:bodyPr/>
        <a:lstStyle/>
        <a:p>
          <a:endParaRPr lang="en-GB">
            <a:latin typeface="HEINEKEN Core Thin" panose="02000506040000020004" pitchFamily="2" charset="0"/>
          </a:endParaRPr>
        </a:p>
      </dgm:t>
    </dgm:pt>
    <dgm:pt modelId="{BC3B9E4F-13BD-47B9-AA00-784F665C012B}" type="pres">
      <dgm:prSet presAssocID="{0F16D02B-2092-4C18-AEB2-6A206112485D}" presName="Name0" presStyleCnt="0">
        <dgm:presLayoutVars>
          <dgm:dir/>
          <dgm:animLvl val="lvl"/>
          <dgm:resizeHandles val="exact"/>
        </dgm:presLayoutVars>
      </dgm:prSet>
      <dgm:spPr/>
    </dgm:pt>
    <dgm:pt modelId="{7827EEA8-F857-4C21-98AA-CFF58EA5A4EC}" type="pres">
      <dgm:prSet presAssocID="{A1769B7D-8591-4D82-9F70-B51C7C82E919}" presName="parTxOnly" presStyleLbl="node1" presStyleIdx="0" presStyleCnt="3">
        <dgm:presLayoutVars>
          <dgm:chMax val="0"/>
          <dgm:chPref val="0"/>
          <dgm:bulletEnabled val="1"/>
        </dgm:presLayoutVars>
      </dgm:prSet>
      <dgm:spPr/>
    </dgm:pt>
    <dgm:pt modelId="{58D3481C-0539-439F-8C5E-0B224433CA58}" type="pres">
      <dgm:prSet presAssocID="{A9D06B6D-020B-4DD8-B3CA-E5D35CDB0010}" presName="parTxOnlySpace" presStyleCnt="0"/>
      <dgm:spPr/>
    </dgm:pt>
    <dgm:pt modelId="{819A13AB-225D-4BF9-B2FF-1C4FF281799A}" type="pres">
      <dgm:prSet presAssocID="{B0283A36-E416-400D-B39A-626B50D5EB78}" presName="parTxOnly" presStyleLbl="node1" presStyleIdx="1" presStyleCnt="3">
        <dgm:presLayoutVars>
          <dgm:chMax val="0"/>
          <dgm:chPref val="0"/>
          <dgm:bulletEnabled val="1"/>
        </dgm:presLayoutVars>
      </dgm:prSet>
      <dgm:spPr/>
    </dgm:pt>
    <dgm:pt modelId="{FE52FD8C-21A0-4A8C-8129-76AA8612F82F}" type="pres">
      <dgm:prSet presAssocID="{544E6DB5-A37B-4A13-9D15-F0F6872871E8}" presName="parTxOnlySpace" presStyleCnt="0"/>
      <dgm:spPr/>
    </dgm:pt>
    <dgm:pt modelId="{B898EBBB-FBFF-498F-9D58-9DCA82C425FA}" type="pres">
      <dgm:prSet presAssocID="{209F2891-8919-49A8-AA08-72761908DA2D}" presName="parTxOnly" presStyleLbl="node1" presStyleIdx="2" presStyleCnt="3">
        <dgm:presLayoutVars>
          <dgm:chMax val="0"/>
          <dgm:chPref val="0"/>
          <dgm:bulletEnabled val="1"/>
        </dgm:presLayoutVars>
      </dgm:prSet>
      <dgm:spPr/>
    </dgm:pt>
  </dgm:ptLst>
  <dgm:cxnLst>
    <dgm:cxn modelId="{A42A9125-39F4-4850-8DC5-D4A9BA56B425}" srcId="{0F16D02B-2092-4C18-AEB2-6A206112485D}" destId="{A1769B7D-8591-4D82-9F70-B51C7C82E919}" srcOrd="0" destOrd="0" parTransId="{F6EF97B2-692D-47B0-9D66-896C2B66FA9F}" sibTransId="{A9D06B6D-020B-4DD8-B3CA-E5D35CDB0010}"/>
    <dgm:cxn modelId="{DCA1AE36-A455-4784-B119-92EB0344FC44}" type="presOf" srcId="{209F2891-8919-49A8-AA08-72761908DA2D}" destId="{B898EBBB-FBFF-498F-9D58-9DCA82C425FA}" srcOrd="0" destOrd="0" presId="urn:microsoft.com/office/officeart/2005/8/layout/chevron1"/>
    <dgm:cxn modelId="{B365194D-3612-4A04-8C86-0F176FA95EAD}" type="presOf" srcId="{B0283A36-E416-400D-B39A-626B50D5EB78}" destId="{819A13AB-225D-4BF9-B2FF-1C4FF281799A}" srcOrd="0" destOrd="0" presId="urn:microsoft.com/office/officeart/2005/8/layout/chevron1"/>
    <dgm:cxn modelId="{5B233755-376C-486A-B14F-49072C57C4C9}" type="presOf" srcId="{A1769B7D-8591-4D82-9F70-B51C7C82E919}" destId="{7827EEA8-F857-4C21-98AA-CFF58EA5A4EC}" srcOrd="0" destOrd="0" presId="urn:microsoft.com/office/officeart/2005/8/layout/chevron1"/>
    <dgm:cxn modelId="{1A8065C0-49FC-4045-BC58-A48EAF814A5C}" srcId="{0F16D02B-2092-4C18-AEB2-6A206112485D}" destId="{209F2891-8919-49A8-AA08-72761908DA2D}" srcOrd="2" destOrd="0" parTransId="{ECC4E248-D948-4D01-AEEC-B701DB609588}" sibTransId="{ADCB8C8C-0A2D-448F-BD38-B6842E83AC11}"/>
    <dgm:cxn modelId="{37342CE3-252D-4467-BA6E-F671A8AF5E7B}" srcId="{0F16D02B-2092-4C18-AEB2-6A206112485D}" destId="{B0283A36-E416-400D-B39A-626B50D5EB78}" srcOrd="1" destOrd="0" parTransId="{04C9EC57-A064-42C0-8FF5-0345A724161C}" sibTransId="{544E6DB5-A37B-4A13-9D15-F0F6872871E8}"/>
    <dgm:cxn modelId="{52EC6FFC-A7A8-48CC-9250-7C1C13FCB5F1}" type="presOf" srcId="{0F16D02B-2092-4C18-AEB2-6A206112485D}" destId="{BC3B9E4F-13BD-47B9-AA00-784F665C012B}" srcOrd="0" destOrd="0" presId="urn:microsoft.com/office/officeart/2005/8/layout/chevron1"/>
    <dgm:cxn modelId="{6D285364-CFB0-4150-888E-D95B80A2CC7B}" type="presParOf" srcId="{BC3B9E4F-13BD-47B9-AA00-784F665C012B}" destId="{7827EEA8-F857-4C21-98AA-CFF58EA5A4EC}" srcOrd="0" destOrd="0" presId="urn:microsoft.com/office/officeart/2005/8/layout/chevron1"/>
    <dgm:cxn modelId="{49260278-068D-4A0E-A9D3-0270DE6F01D7}" type="presParOf" srcId="{BC3B9E4F-13BD-47B9-AA00-784F665C012B}" destId="{58D3481C-0539-439F-8C5E-0B224433CA58}" srcOrd="1" destOrd="0" presId="urn:microsoft.com/office/officeart/2005/8/layout/chevron1"/>
    <dgm:cxn modelId="{B622CFD1-A2EC-4435-AEA0-F069D8606F89}" type="presParOf" srcId="{BC3B9E4F-13BD-47B9-AA00-784F665C012B}" destId="{819A13AB-225D-4BF9-B2FF-1C4FF281799A}" srcOrd="2" destOrd="0" presId="urn:microsoft.com/office/officeart/2005/8/layout/chevron1"/>
    <dgm:cxn modelId="{9567A5F9-6705-483D-BCA0-D833EF73CCC9}" type="presParOf" srcId="{BC3B9E4F-13BD-47B9-AA00-784F665C012B}" destId="{FE52FD8C-21A0-4A8C-8129-76AA8612F82F}" srcOrd="3" destOrd="0" presId="urn:microsoft.com/office/officeart/2005/8/layout/chevron1"/>
    <dgm:cxn modelId="{74C32120-3CB0-48C6-B438-9356E18C6686}" type="presParOf" srcId="{BC3B9E4F-13BD-47B9-AA00-784F665C012B}" destId="{B898EBBB-FBFF-498F-9D58-9DCA82C425FA}" srcOrd="4" destOrd="0" presId="urn:microsoft.com/office/officeart/2005/8/layout/chevron1"/>
  </dgm:cxnLst>
  <dgm:bg>
    <a:noFill/>
  </dgm:bg>
  <dgm:whole>
    <a:ln>
      <a:noFill/>
    </a:ln>
  </dgm:whole>
  <dgm:extLst>
    <a:ext uri="http://schemas.microsoft.com/office/drawing/2008/diagram">
      <dsp:dataModelExt xmlns:dsp="http://schemas.microsoft.com/office/drawing/2008/diagram" relId="rId2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16D02B-2092-4C18-AEB2-6A206112485D}" type="doc">
      <dgm:prSet loTypeId="urn:microsoft.com/office/officeart/2005/8/layout/chevron1" loCatId="process" qsTypeId="urn:microsoft.com/office/officeart/2005/8/quickstyle/3d3" qsCatId="3D" csTypeId="urn:microsoft.com/office/officeart/2005/8/colors/accent5_2" csCatId="accent5" phldr="1"/>
      <dgm:spPr/>
    </dgm:pt>
    <dgm:pt modelId="{A1769B7D-8591-4D82-9F70-B51C7C82E919}">
      <dgm:prSet phldrT="[Text]"/>
      <dgm:spPr/>
      <dgm:t>
        <a:bodyPr/>
        <a:lstStyle/>
        <a:p>
          <a:r>
            <a:rPr lang="en-US" noProof="0" dirty="0">
              <a:latin typeface="HEINEKEN Core Thin" panose="02000506040000020004" pitchFamily="2" charset="0"/>
            </a:rPr>
            <a:t>Transport carton development</a:t>
          </a:r>
        </a:p>
      </dgm:t>
    </dgm:pt>
    <dgm:pt modelId="{F6EF97B2-692D-47B0-9D66-896C2B66FA9F}" type="parTrans" cxnId="{A42A9125-39F4-4850-8DC5-D4A9BA56B425}">
      <dgm:prSet/>
      <dgm:spPr/>
      <dgm:t>
        <a:bodyPr/>
        <a:lstStyle/>
        <a:p>
          <a:endParaRPr lang="en-GB">
            <a:latin typeface="HEINEKEN Core Thin" panose="02000506040000020004" pitchFamily="2" charset="0"/>
          </a:endParaRPr>
        </a:p>
      </dgm:t>
    </dgm:pt>
    <dgm:pt modelId="{A9D06B6D-020B-4DD8-B3CA-E5D35CDB0010}" type="sibTrans" cxnId="{A42A9125-39F4-4850-8DC5-D4A9BA56B425}">
      <dgm:prSet/>
      <dgm:spPr/>
      <dgm:t>
        <a:bodyPr/>
        <a:lstStyle/>
        <a:p>
          <a:endParaRPr lang="en-GB">
            <a:latin typeface="HEINEKEN Core Thin" panose="02000506040000020004" pitchFamily="2" charset="0"/>
          </a:endParaRPr>
        </a:p>
      </dgm:t>
    </dgm:pt>
    <dgm:pt modelId="{2300D3C8-728D-4CCB-A274-DD7E6F8DC305}">
      <dgm:prSet phldrT="[Text]"/>
      <dgm:spPr/>
      <dgm:t>
        <a:bodyPr/>
        <a:lstStyle/>
        <a:p>
          <a:r>
            <a:rPr lang="en-US" noProof="0" dirty="0">
              <a:latin typeface="HEINEKEN Core Thin" panose="02000506040000020004" pitchFamily="2" charset="0"/>
            </a:rPr>
            <a:t>Approval design drawings</a:t>
          </a:r>
        </a:p>
      </dgm:t>
    </dgm:pt>
    <dgm:pt modelId="{6EF58445-D7EB-407C-B335-0EA011454412}" type="parTrans" cxnId="{217BC1C6-5C16-43BE-B6B2-391878EF404D}">
      <dgm:prSet/>
      <dgm:spPr/>
      <dgm:t>
        <a:bodyPr/>
        <a:lstStyle/>
        <a:p>
          <a:endParaRPr lang="en-GB"/>
        </a:p>
      </dgm:t>
    </dgm:pt>
    <dgm:pt modelId="{DC113114-99EE-4E0E-B4C4-34902124C6D7}" type="sibTrans" cxnId="{217BC1C6-5C16-43BE-B6B2-391878EF404D}">
      <dgm:prSet/>
      <dgm:spPr/>
      <dgm:t>
        <a:bodyPr/>
        <a:lstStyle/>
        <a:p>
          <a:endParaRPr lang="en-GB"/>
        </a:p>
      </dgm:t>
    </dgm:pt>
    <dgm:pt modelId="{BC3B9E4F-13BD-47B9-AA00-784F665C012B}" type="pres">
      <dgm:prSet presAssocID="{0F16D02B-2092-4C18-AEB2-6A206112485D}" presName="Name0" presStyleCnt="0">
        <dgm:presLayoutVars>
          <dgm:dir/>
          <dgm:animLvl val="lvl"/>
          <dgm:resizeHandles val="exact"/>
        </dgm:presLayoutVars>
      </dgm:prSet>
      <dgm:spPr/>
    </dgm:pt>
    <dgm:pt modelId="{7827EEA8-F857-4C21-98AA-CFF58EA5A4EC}" type="pres">
      <dgm:prSet presAssocID="{A1769B7D-8591-4D82-9F70-B51C7C82E919}" presName="parTxOnly" presStyleLbl="node1" presStyleIdx="0" presStyleCnt="2">
        <dgm:presLayoutVars>
          <dgm:chMax val="0"/>
          <dgm:chPref val="0"/>
          <dgm:bulletEnabled val="1"/>
        </dgm:presLayoutVars>
      </dgm:prSet>
      <dgm:spPr/>
    </dgm:pt>
    <dgm:pt modelId="{5F9E6113-7D09-42C6-8D0E-67CEC71B4483}" type="pres">
      <dgm:prSet presAssocID="{A9D06B6D-020B-4DD8-B3CA-E5D35CDB0010}" presName="parTxOnlySpace" presStyleCnt="0"/>
      <dgm:spPr/>
    </dgm:pt>
    <dgm:pt modelId="{B825F4CE-6DAD-401A-A887-5093DFA2A1BB}" type="pres">
      <dgm:prSet presAssocID="{2300D3C8-728D-4CCB-A274-DD7E6F8DC305}" presName="parTxOnly" presStyleLbl="node1" presStyleIdx="1" presStyleCnt="2">
        <dgm:presLayoutVars>
          <dgm:chMax val="0"/>
          <dgm:chPref val="0"/>
          <dgm:bulletEnabled val="1"/>
        </dgm:presLayoutVars>
      </dgm:prSet>
      <dgm:spPr/>
    </dgm:pt>
  </dgm:ptLst>
  <dgm:cxnLst>
    <dgm:cxn modelId="{A42A9125-39F4-4850-8DC5-D4A9BA56B425}" srcId="{0F16D02B-2092-4C18-AEB2-6A206112485D}" destId="{A1769B7D-8591-4D82-9F70-B51C7C82E919}" srcOrd="0" destOrd="0" parTransId="{F6EF97B2-692D-47B0-9D66-896C2B66FA9F}" sibTransId="{A9D06B6D-020B-4DD8-B3CA-E5D35CDB0010}"/>
    <dgm:cxn modelId="{5B233755-376C-486A-B14F-49072C57C4C9}" type="presOf" srcId="{A1769B7D-8591-4D82-9F70-B51C7C82E919}" destId="{7827EEA8-F857-4C21-98AA-CFF58EA5A4EC}" srcOrd="0" destOrd="0" presId="urn:microsoft.com/office/officeart/2005/8/layout/chevron1"/>
    <dgm:cxn modelId="{1348B18F-A6F7-44A5-985F-43FC9E212017}" type="presOf" srcId="{2300D3C8-728D-4CCB-A274-DD7E6F8DC305}" destId="{B825F4CE-6DAD-401A-A887-5093DFA2A1BB}" srcOrd="0" destOrd="0" presId="urn:microsoft.com/office/officeart/2005/8/layout/chevron1"/>
    <dgm:cxn modelId="{217BC1C6-5C16-43BE-B6B2-391878EF404D}" srcId="{0F16D02B-2092-4C18-AEB2-6A206112485D}" destId="{2300D3C8-728D-4CCB-A274-DD7E6F8DC305}" srcOrd="1" destOrd="0" parTransId="{6EF58445-D7EB-407C-B335-0EA011454412}" sibTransId="{DC113114-99EE-4E0E-B4C4-34902124C6D7}"/>
    <dgm:cxn modelId="{52EC6FFC-A7A8-48CC-9250-7C1C13FCB5F1}" type="presOf" srcId="{0F16D02B-2092-4C18-AEB2-6A206112485D}" destId="{BC3B9E4F-13BD-47B9-AA00-784F665C012B}" srcOrd="0" destOrd="0" presId="urn:microsoft.com/office/officeart/2005/8/layout/chevron1"/>
    <dgm:cxn modelId="{6D285364-CFB0-4150-888E-D95B80A2CC7B}" type="presParOf" srcId="{BC3B9E4F-13BD-47B9-AA00-784F665C012B}" destId="{7827EEA8-F857-4C21-98AA-CFF58EA5A4EC}" srcOrd="0" destOrd="0" presId="urn:microsoft.com/office/officeart/2005/8/layout/chevron1"/>
    <dgm:cxn modelId="{1EF4184C-75E3-4FF5-A22E-97AE067BA768}" type="presParOf" srcId="{BC3B9E4F-13BD-47B9-AA00-784F665C012B}" destId="{5F9E6113-7D09-42C6-8D0E-67CEC71B4483}" srcOrd="1" destOrd="0" presId="urn:microsoft.com/office/officeart/2005/8/layout/chevron1"/>
    <dgm:cxn modelId="{4ACB3B43-387E-44D1-AC7A-07867EA37353}" type="presParOf" srcId="{BC3B9E4F-13BD-47B9-AA00-784F665C012B}" destId="{B825F4CE-6DAD-401A-A887-5093DFA2A1BB}" srcOrd="2" destOrd="0" presId="urn:microsoft.com/office/officeart/2005/8/layout/chevron1"/>
  </dgm:cxnLst>
  <dgm:bg>
    <a:noFill/>
  </dgm:bg>
  <dgm:whole>
    <a:ln>
      <a:noFill/>
    </a:ln>
  </dgm:whole>
  <dgm:extLst>
    <a:ext uri="http://schemas.microsoft.com/office/drawing/2008/diagram">
      <dsp:dataModelExt xmlns:dsp="http://schemas.microsoft.com/office/drawing/2008/diagram" relId="rId3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100EFDB-3567-4088-9B75-D3D0312FE0FC}"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GB"/>
        </a:p>
      </dgm:t>
    </dgm:pt>
    <dgm:pt modelId="{E9349299-5F60-4DCD-A37A-5B32A96EF938}">
      <dgm:prSet phldrT="[Text]"/>
      <dgm:spPr/>
      <dgm:t>
        <a:bodyPr/>
        <a:lstStyle/>
        <a:p>
          <a:pPr>
            <a:lnSpc>
              <a:spcPct val="100000"/>
            </a:lnSpc>
            <a:defRPr b="1"/>
          </a:pPr>
          <a:r>
            <a:rPr lang="en-US" b="0" kern="1200" noProof="0" dirty="0">
              <a:latin typeface="HEINEKEN Core Thin" panose="02000506040000020004" pitchFamily="2" charset="0"/>
              <a:ea typeface="+mn-ea"/>
              <a:cs typeface="+mn-cs"/>
            </a:rPr>
            <a:t>Design</a:t>
          </a:r>
        </a:p>
      </dgm:t>
    </dgm:pt>
    <dgm:pt modelId="{459CF60A-BA0C-4CF5-B849-674D65401B12}" type="parTrans" cxnId="{ECDDEC95-52E1-4F95-8B04-2A13125E8CEC}">
      <dgm:prSet/>
      <dgm:spPr/>
      <dgm:t>
        <a:bodyPr/>
        <a:lstStyle/>
        <a:p>
          <a:endParaRPr lang="en-GB" sz="1400" b="0">
            <a:latin typeface="HEINEKEN Core Thin" panose="02000506040000020004" pitchFamily="2" charset="0"/>
          </a:endParaRPr>
        </a:p>
      </dgm:t>
    </dgm:pt>
    <dgm:pt modelId="{55056FCA-34C8-45A4-B67C-E28B5191BA28}" type="sibTrans" cxnId="{ECDDEC95-52E1-4F95-8B04-2A13125E8CEC}">
      <dgm:prSet/>
      <dgm:spPr/>
      <dgm:t>
        <a:bodyPr/>
        <a:lstStyle/>
        <a:p>
          <a:endParaRPr lang="en-GB" b="0">
            <a:latin typeface="HEINEKEN Core Thin" panose="02000506040000020004" pitchFamily="2" charset="0"/>
          </a:endParaRPr>
        </a:p>
      </dgm:t>
    </dgm:pt>
    <dgm:pt modelId="{1D89C76F-CB0E-4536-8E79-FDA7ABF686A9}">
      <dgm:prSet phldrT="[Text]"/>
      <dgm:spPr/>
      <dgm:t>
        <a:bodyPr/>
        <a:lstStyle/>
        <a:p>
          <a:pPr>
            <a:lnSpc>
              <a:spcPct val="100000"/>
            </a:lnSpc>
            <a:defRPr b="1"/>
          </a:pPr>
          <a:r>
            <a:rPr lang="en-US" b="0" noProof="0" dirty="0">
              <a:latin typeface="HEINEKEN Core Thin" panose="02000506040000020004" pitchFamily="2" charset="0"/>
            </a:rPr>
            <a:t>Blank glass technical development</a:t>
          </a:r>
        </a:p>
      </dgm:t>
    </dgm:pt>
    <dgm:pt modelId="{E2EA6B73-F2E8-49CB-9249-395A92F07754}" type="parTrans" cxnId="{B2001B75-6000-4ED7-820C-70030BE51D2D}">
      <dgm:prSet/>
      <dgm:spPr/>
      <dgm:t>
        <a:bodyPr/>
        <a:lstStyle/>
        <a:p>
          <a:endParaRPr lang="en-GB" sz="1400" b="0">
            <a:latin typeface="HEINEKEN Core Thin" panose="02000506040000020004" pitchFamily="2" charset="0"/>
          </a:endParaRPr>
        </a:p>
      </dgm:t>
    </dgm:pt>
    <dgm:pt modelId="{787282A1-D3B9-4790-AA2A-8C42B07B92A6}" type="sibTrans" cxnId="{B2001B75-6000-4ED7-820C-70030BE51D2D}">
      <dgm:prSet/>
      <dgm:spPr/>
      <dgm:t>
        <a:bodyPr/>
        <a:lstStyle/>
        <a:p>
          <a:endParaRPr lang="en-GB" b="0">
            <a:latin typeface="HEINEKEN Core Thin" panose="02000506040000020004" pitchFamily="2" charset="0"/>
          </a:endParaRPr>
        </a:p>
      </dgm:t>
    </dgm:pt>
    <dgm:pt modelId="{CB740A21-70B0-47F6-BB3B-5CB696C2C747}">
      <dgm:prSet phldrT="[Text]" custT="1"/>
      <dgm:spPr/>
      <dgm:t>
        <a:bodyPr/>
        <a:lstStyle/>
        <a:p>
          <a:pPr>
            <a:lnSpc>
              <a:spcPct val="100000"/>
            </a:lnSpc>
          </a:pPr>
          <a:r>
            <a:rPr lang="en-US" sz="1100" b="0" noProof="0" dirty="0">
              <a:latin typeface="HEINEKEN Core Thin" panose="02000506040000020004" pitchFamily="2" charset="0"/>
            </a:rPr>
            <a:t>Check if 2 size glasses can be created from 1 mould set. With certain optimizations in the mould design, it is sometimes possible to get 2 different size glasses from 1 mould. Let the supplier know which size glasses are required and if certain sizes can be created from the same mould.</a:t>
          </a:r>
        </a:p>
      </dgm:t>
    </dgm:pt>
    <dgm:pt modelId="{9AFC9E58-96D5-480B-A220-4F8B417013B8}" type="parTrans" cxnId="{40BDC705-8D15-41B8-B842-3DAD608AE0CC}">
      <dgm:prSet/>
      <dgm:spPr/>
      <dgm:t>
        <a:bodyPr/>
        <a:lstStyle/>
        <a:p>
          <a:endParaRPr lang="en-GB" sz="1400" b="0">
            <a:latin typeface="HEINEKEN Core Thin" panose="02000506040000020004" pitchFamily="2" charset="0"/>
          </a:endParaRPr>
        </a:p>
      </dgm:t>
    </dgm:pt>
    <dgm:pt modelId="{485781E8-5D2C-4C01-93B9-242976D2DDBC}" type="sibTrans" cxnId="{40BDC705-8D15-41B8-B842-3DAD608AE0CC}">
      <dgm:prSet/>
      <dgm:spPr/>
      <dgm:t>
        <a:bodyPr/>
        <a:lstStyle/>
        <a:p>
          <a:endParaRPr lang="en-GB" b="0">
            <a:latin typeface="HEINEKEN Core Thin" panose="02000506040000020004" pitchFamily="2" charset="0"/>
          </a:endParaRPr>
        </a:p>
      </dgm:t>
    </dgm:pt>
    <dgm:pt modelId="{45A9838E-89C1-4FA0-B1CE-CEED3636DF1C}">
      <dgm:prSet phldrT="[Text]" custT="1"/>
      <dgm:spPr/>
      <dgm:t>
        <a:bodyPr/>
        <a:lstStyle/>
        <a:p>
          <a:pPr>
            <a:lnSpc>
              <a:spcPct val="100000"/>
            </a:lnSpc>
            <a:buFont typeface="Arial" panose="020B0604020202020204" pitchFamily="34" charset="0"/>
            <a:buChar char="•"/>
          </a:pPr>
          <a:r>
            <a:rPr lang="en-GB" sz="1100" b="0" noProof="0" dirty="0">
              <a:latin typeface="HEINEKEN Core Thin" panose="02000506040000020004" pitchFamily="2" charset="0"/>
            </a:rPr>
            <a:t>Involve the preferred supplier in the early phase of design to ensure the shape of the glass is feasible for production.</a:t>
          </a:r>
          <a:endParaRPr lang="en-US" sz="1100" b="0" noProof="0" dirty="0">
            <a:latin typeface="HEINEKEN Core Thin" panose="02000506040000020004" pitchFamily="2" charset="0"/>
          </a:endParaRPr>
        </a:p>
      </dgm:t>
    </dgm:pt>
    <dgm:pt modelId="{3418A99C-0B03-47CF-BAFF-EA2AE906ED1A}" type="sibTrans" cxnId="{527ECD1D-6311-4425-8313-9507580DE577}">
      <dgm:prSet/>
      <dgm:spPr/>
      <dgm:t>
        <a:bodyPr/>
        <a:lstStyle/>
        <a:p>
          <a:endParaRPr lang="en-GB" b="0">
            <a:latin typeface="HEINEKEN Core Thin" panose="02000506040000020004" pitchFamily="2" charset="0"/>
          </a:endParaRPr>
        </a:p>
      </dgm:t>
    </dgm:pt>
    <dgm:pt modelId="{3FC81469-6011-4C6A-B084-10E4ED6B33C0}" type="parTrans" cxnId="{527ECD1D-6311-4425-8313-9507580DE577}">
      <dgm:prSet/>
      <dgm:spPr/>
      <dgm:t>
        <a:bodyPr/>
        <a:lstStyle/>
        <a:p>
          <a:endParaRPr lang="en-GB" sz="1400" b="0">
            <a:latin typeface="HEINEKEN Core Thin" panose="02000506040000020004" pitchFamily="2" charset="0"/>
          </a:endParaRPr>
        </a:p>
      </dgm:t>
    </dgm:pt>
    <dgm:pt modelId="{EE43F5B7-7144-4A61-ADC3-FB264B6A0065}">
      <dgm:prSet custT="1"/>
      <dgm:spPr/>
      <dgm:t>
        <a:bodyPr/>
        <a:lstStyle/>
        <a:p>
          <a:pPr>
            <a:lnSpc>
              <a:spcPct val="100000"/>
            </a:lnSpc>
            <a:buFont typeface="Arial" panose="020B0604020202020204" pitchFamily="34" charset="0"/>
            <a:buChar char="•"/>
          </a:pPr>
          <a:r>
            <a:rPr lang="en-GB" sz="1100" b="0" noProof="0" dirty="0">
              <a:latin typeface="HEINEKEN Core Thin" panose="02000506040000020004" pitchFamily="2" charset="0"/>
            </a:rPr>
            <a:t>Does the glass need to be stackable? Some markets prefer to have glasses that are stackable to save space in the bar. Stackable glasses require specific shapes, thus limiting the design possibilities. Price could be higher as thicker glass might be required.</a:t>
          </a:r>
        </a:p>
      </dgm:t>
    </dgm:pt>
    <dgm:pt modelId="{992516D1-05A3-4B12-A552-D70192172F25}" type="parTrans" cxnId="{7578D9D0-3768-40B5-854E-BBFB61351CB6}">
      <dgm:prSet/>
      <dgm:spPr/>
      <dgm:t>
        <a:bodyPr/>
        <a:lstStyle/>
        <a:p>
          <a:endParaRPr lang="en-GB"/>
        </a:p>
      </dgm:t>
    </dgm:pt>
    <dgm:pt modelId="{6BEAF3E6-2596-43A7-AE04-0F3C6D31838C}" type="sibTrans" cxnId="{7578D9D0-3768-40B5-854E-BBFB61351CB6}">
      <dgm:prSet/>
      <dgm:spPr/>
      <dgm:t>
        <a:bodyPr/>
        <a:lstStyle/>
        <a:p>
          <a:endParaRPr lang="en-GB"/>
        </a:p>
      </dgm:t>
    </dgm:pt>
    <dgm:pt modelId="{986C0E2C-C40C-48E0-849B-BD7249C4FC7E}">
      <dgm:prSet custT="1"/>
      <dgm:spPr/>
      <dgm:t>
        <a:bodyPr/>
        <a:lstStyle/>
        <a:p>
          <a:pPr>
            <a:lnSpc>
              <a:spcPct val="100000"/>
            </a:lnSpc>
            <a:buFont typeface="Arial" panose="020B0604020202020204" pitchFamily="34" charset="0"/>
            <a:buChar char="•"/>
          </a:pPr>
          <a:r>
            <a:rPr lang="en-GB" sz="1100" b="0" noProof="0" dirty="0">
              <a:latin typeface="HEINEKEN Core Thin" panose="02000506040000020004" pitchFamily="2" charset="0"/>
            </a:rPr>
            <a:t>Choose the right type of glass:</a:t>
          </a:r>
        </a:p>
      </dgm:t>
    </dgm:pt>
    <dgm:pt modelId="{383574D1-C135-4A7B-8FDD-D6E41B0BE69E}" type="parTrans" cxnId="{05222170-0481-4C16-8F45-11B8B9B8A26B}">
      <dgm:prSet/>
      <dgm:spPr/>
      <dgm:t>
        <a:bodyPr/>
        <a:lstStyle/>
        <a:p>
          <a:endParaRPr lang="en-GB"/>
        </a:p>
      </dgm:t>
    </dgm:pt>
    <dgm:pt modelId="{E30AD38C-7A48-4CF8-AA33-9B8CB51F3FB2}" type="sibTrans" cxnId="{05222170-0481-4C16-8F45-11B8B9B8A26B}">
      <dgm:prSet/>
      <dgm:spPr/>
      <dgm:t>
        <a:bodyPr/>
        <a:lstStyle/>
        <a:p>
          <a:endParaRPr lang="en-GB"/>
        </a:p>
      </dgm:t>
    </dgm:pt>
    <dgm:pt modelId="{8A57E727-1BCE-4010-8671-16B888AB0310}">
      <dgm:prSet custT="1"/>
      <dgm:spPr/>
      <dgm:t>
        <a:bodyPr/>
        <a:lstStyle/>
        <a:p>
          <a:pPr>
            <a:buFont typeface="Arial" panose="020B0604020202020204" pitchFamily="34" charset="0"/>
            <a:buChar char="•"/>
          </a:pPr>
          <a:r>
            <a:rPr lang="en-GB" sz="1100" b="0" noProof="0" dirty="0">
              <a:latin typeface="HEINEKEN Core Thin" panose="02000506040000020004" pitchFamily="2" charset="0"/>
            </a:rPr>
            <a:t> Blown glass technique is more suitable for glasses that need to be elegant, lightweight, thinwalled. </a:t>
          </a:r>
        </a:p>
      </dgm:t>
    </dgm:pt>
    <dgm:pt modelId="{71B4FCEC-B076-4F63-BE24-5E4C98377BB9}" type="parTrans" cxnId="{5A22F403-FF75-428C-B585-BC788A194EE4}">
      <dgm:prSet/>
      <dgm:spPr/>
      <dgm:t>
        <a:bodyPr/>
        <a:lstStyle/>
        <a:p>
          <a:endParaRPr lang="en-GB"/>
        </a:p>
      </dgm:t>
    </dgm:pt>
    <dgm:pt modelId="{C7CCFF72-6F57-45FF-8E05-19C524CE266B}" type="sibTrans" cxnId="{5A22F403-FF75-428C-B585-BC788A194EE4}">
      <dgm:prSet/>
      <dgm:spPr/>
      <dgm:t>
        <a:bodyPr/>
        <a:lstStyle/>
        <a:p>
          <a:endParaRPr lang="en-GB"/>
        </a:p>
      </dgm:t>
    </dgm:pt>
    <dgm:pt modelId="{D24B5590-347B-4ACC-B841-1934AB99D782}">
      <dgm:prSet custT="1"/>
      <dgm:spPr/>
      <dgm:t>
        <a:bodyPr/>
        <a:lstStyle/>
        <a:p>
          <a:pPr>
            <a:buFont typeface="Arial" panose="020B0604020202020204" pitchFamily="34" charset="0"/>
            <a:buChar char="•"/>
          </a:pPr>
          <a:r>
            <a:rPr lang="en-GB" sz="1100" b="0" noProof="0" dirty="0">
              <a:latin typeface="HEINEKEN Core Thin" panose="02000506040000020004" pitchFamily="2" charset="0"/>
            </a:rPr>
            <a:t> Pressed glas technique is more suitable glasses that need to be sturdy, thick walled, stackable, detailed embossings.</a:t>
          </a:r>
        </a:p>
      </dgm:t>
    </dgm:pt>
    <dgm:pt modelId="{FDE72590-8D2F-4552-B92C-A271CC4B057F}" type="parTrans" cxnId="{8962A4C0-F733-4636-B92C-F754E93731B0}">
      <dgm:prSet/>
      <dgm:spPr/>
      <dgm:t>
        <a:bodyPr/>
        <a:lstStyle/>
        <a:p>
          <a:endParaRPr lang="en-GB"/>
        </a:p>
      </dgm:t>
    </dgm:pt>
    <dgm:pt modelId="{BF9E0790-DDFF-4EC6-B733-A15C0D42624B}" type="sibTrans" cxnId="{8962A4C0-F733-4636-B92C-F754E93731B0}">
      <dgm:prSet/>
      <dgm:spPr/>
      <dgm:t>
        <a:bodyPr/>
        <a:lstStyle/>
        <a:p>
          <a:endParaRPr lang="en-GB"/>
        </a:p>
      </dgm:t>
    </dgm:pt>
    <dgm:pt modelId="{A4086806-F6AE-41B8-88EF-F06FB2CF1D45}">
      <dgm:prSet custT="1"/>
      <dgm:spPr/>
      <dgm:t>
        <a:bodyPr/>
        <a:lstStyle/>
        <a:p>
          <a:pPr>
            <a:lnSpc>
              <a:spcPct val="100000"/>
            </a:lnSpc>
            <a:buFont typeface="Arial" panose="020B0604020202020204" pitchFamily="34" charset="0"/>
            <a:buChar char="•"/>
          </a:pPr>
          <a:r>
            <a:rPr lang="en-GB" sz="1100" b="0" noProof="0" dirty="0">
              <a:latin typeface="HEINEKEN Core Thin" panose="02000506040000020004" pitchFamily="2" charset="0"/>
            </a:rPr>
            <a:t>Does the glass need to be toughened/tempered? Certain markets (for example UK, Ireland) or outlets demand toughened glasses. The glass undergoes an additional toughening process, creating a stronger glass and ensures the glass breaking in small pieces (reducing the chance on serious lacerations and having large shards that might be used as weapons). The shape might require minor modification to be suitable for toughening.</a:t>
          </a:r>
        </a:p>
      </dgm:t>
    </dgm:pt>
    <dgm:pt modelId="{B6962539-A540-412B-BB52-6BDC2922394B}" type="parTrans" cxnId="{1C67C599-FD27-482F-A4CE-8E7AA8C4C948}">
      <dgm:prSet/>
      <dgm:spPr/>
      <dgm:t>
        <a:bodyPr/>
        <a:lstStyle/>
        <a:p>
          <a:endParaRPr lang="en-GB"/>
        </a:p>
      </dgm:t>
    </dgm:pt>
    <dgm:pt modelId="{394131BB-42DF-476E-8187-2250B3E3126B}" type="sibTrans" cxnId="{1C67C599-FD27-482F-A4CE-8E7AA8C4C948}">
      <dgm:prSet/>
      <dgm:spPr/>
      <dgm:t>
        <a:bodyPr/>
        <a:lstStyle/>
        <a:p>
          <a:endParaRPr lang="en-GB"/>
        </a:p>
      </dgm:t>
    </dgm:pt>
    <dgm:pt modelId="{8EB5BD04-2970-4022-B6A1-50C5FF5612BF}">
      <dgm:prSet custT="1"/>
      <dgm:spPr/>
      <dgm:t>
        <a:bodyPr/>
        <a:lstStyle/>
        <a:p>
          <a:pPr>
            <a:lnSpc>
              <a:spcPct val="100000"/>
            </a:lnSpc>
            <a:buNone/>
          </a:pPr>
          <a:endParaRPr lang="en-GB" sz="1100" b="0" noProof="0" dirty="0">
            <a:latin typeface="HEINEKEN Core Thin" panose="02000506040000020004" pitchFamily="2" charset="0"/>
          </a:endParaRPr>
        </a:p>
      </dgm:t>
    </dgm:pt>
    <dgm:pt modelId="{21756748-DFBE-4DB1-80FC-25ACFBB9A32B}" type="parTrans" cxnId="{920DD2C5-C984-4080-BAEA-337FCC50CF6F}">
      <dgm:prSet/>
      <dgm:spPr/>
      <dgm:t>
        <a:bodyPr/>
        <a:lstStyle/>
        <a:p>
          <a:endParaRPr lang="en-GB"/>
        </a:p>
      </dgm:t>
    </dgm:pt>
    <dgm:pt modelId="{A3D043D3-256C-4DA3-940D-615DBC3AB4CF}" type="sibTrans" cxnId="{920DD2C5-C984-4080-BAEA-337FCC50CF6F}">
      <dgm:prSet/>
      <dgm:spPr/>
      <dgm:t>
        <a:bodyPr/>
        <a:lstStyle/>
        <a:p>
          <a:endParaRPr lang="en-GB"/>
        </a:p>
      </dgm:t>
    </dgm:pt>
    <dgm:pt modelId="{9341E4AB-6EC2-44E1-A963-BA592ADD4E59}" type="pres">
      <dgm:prSet presAssocID="{F100EFDB-3567-4088-9B75-D3D0312FE0FC}" presName="root" presStyleCnt="0">
        <dgm:presLayoutVars>
          <dgm:dir/>
          <dgm:resizeHandles val="exact"/>
        </dgm:presLayoutVars>
      </dgm:prSet>
      <dgm:spPr/>
    </dgm:pt>
    <dgm:pt modelId="{FC959D25-E514-43D1-9A4B-D2F5B7708503}" type="pres">
      <dgm:prSet presAssocID="{E9349299-5F60-4DCD-A37A-5B32A96EF938}" presName="compNode" presStyleCnt="0"/>
      <dgm:spPr/>
    </dgm:pt>
    <dgm:pt modelId="{47C8BD17-AD81-4595-8449-5EFC9D3F6C42}" type="pres">
      <dgm:prSet presAssocID="{E9349299-5F60-4DCD-A37A-5B32A96EF93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int"/>
        </a:ext>
      </dgm:extLst>
    </dgm:pt>
    <dgm:pt modelId="{BCFFB68A-13AF-440B-9C85-7C009EB76D0F}" type="pres">
      <dgm:prSet presAssocID="{E9349299-5F60-4DCD-A37A-5B32A96EF938}" presName="iconSpace" presStyleCnt="0"/>
      <dgm:spPr/>
    </dgm:pt>
    <dgm:pt modelId="{01323C19-6AA0-4552-87A9-3FB784A5BA83}" type="pres">
      <dgm:prSet presAssocID="{E9349299-5F60-4DCD-A37A-5B32A96EF938}" presName="parTx" presStyleLbl="revTx" presStyleIdx="0" presStyleCnt="4">
        <dgm:presLayoutVars>
          <dgm:chMax val="0"/>
          <dgm:chPref val="0"/>
        </dgm:presLayoutVars>
      </dgm:prSet>
      <dgm:spPr/>
    </dgm:pt>
    <dgm:pt modelId="{851F442E-C3CF-4A7E-B9F3-F98562CAEC46}" type="pres">
      <dgm:prSet presAssocID="{E9349299-5F60-4DCD-A37A-5B32A96EF938}" presName="txSpace" presStyleCnt="0"/>
      <dgm:spPr/>
    </dgm:pt>
    <dgm:pt modelId="{22E8722C-6159-40C6-9D2B-2BBD4AF71059}" type="pres">
      <dgm:prSet presAssocID="{E9349299-5F60-4DCD-A37A-5B32A96EF938}" presName="desTx" presStyleLbl="revTx" presStyleIdx="1" presStyleCnt="4">
        <dgm:presLayoutVars/>
      </dgm:prSet>
      <dgm:spPr/>
    </dgm:pt>
    <dgm:pt modelId="{51E9D23A-65E9-4CEF-8F2F-178391538A9E}" type="pres">
      <dgm:prSet presAssocID="{55056FCA-34C8-45A4-B67C-E28B5191BA28}" presName="sibTrans" presStyleCnt="0"/>
      <dgm:spPr/>
    </dgm:pt>
    <dgm:pt modelId="{6CE59425-8630-4FBD-A02E-9E690FBD8E2E}" type="pres">
      <dgm:prSet presAssocID="{1D89C76F-CB0E-4536-8E79-FDA7ABF686A9}" presName="compNode" presStyleCnt="0"/>
      <dgm:spPr/>
    </dgm:pt>
    <dgm:pt modelId="{6BC17BEC-59CC-4D34-87F8-84E1E11FEE2C}" type="pres">
      <dgm:prSet presAssocID="{1D89C76F-CB0E-4536-8E79-FDA7ABF686A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inbow"/>
        </a:ext>
      </dgm:extLst>
    </dgm:pt>
    <dgm:pt modelId="{9EA69E5C-224A-4869-8B5E-EE9F03F2FDD9}" type="pres">
      <dgm:prSet presAssocID="{1D89C76F-CB0E-4536-8E79-FDA7ABF686A9}" presName="iconSpace" presStyleCnt="0"/>
      <dgm:spPr/>
    </dgm:pt>
    <dgm:pt modelId="{4F68C4A9-E70D-43E1-A487-52E186430366}" type="pres">
      <dgm:prSet presAssocID="{1D89C76F-CB0E-4536-8E79-FDA7ABF686A9}" presName="parTx" presStyleLbl="revTx" presStyleIdx="2" presStyleCnt="4">
        <dgm:presLayoutVars>
          <dgm:chMax val="0"/>
          <dgm:chPref val="0"/>
        </dgm:presLayoutVars>
      </dgm:prSet>
      <dgm:spPr/>
    </dgm:pt>
    <dgm:pt modelId="{B6046317-BEE6-4BA7-83EC-7B5DAA6B0596}" type="pres">
      <dgm:prSet presAssocID="{1D89C76F-CB0E-4536-8E79-FDA7ABF686A9}" presName="txSpace" presStyleCnt="0"/>
      <dgm:spPr/>
    </dgm:pt>
    <dgm:pt modelId="{36E07DEA-6A3C-4B9C-8DDF-E3F33F532D7F}" type="pres">
      <dgm:prSet presAssocID="{1D89C76F-CB0E-4536-8E79-FDA7ABF686A9}" presName="desTx" presStyleLbl="revTx" presStyleIdx="3" presStyleCnt="4">
        <dgm:presLayoutVars/>
      </dgm:prSet>
      <dgm:spPr/>
    </dgm:pt>
  </dgm:ptLst>
  <dgm:cxnLst>
    <dgm:cxn modelId="{597A8D02-803B-4FB7-9200-A530F542D2B9}" type="presOf" srcId="{986C0E2C-C40C-48E0-849B-BD7249C4FC7E}" destId="{22E8722C-6159-40C6-9D2B-2BBD4AF71059}" srcOrd="0" destOrd="2" presId="urn:microsoft.com/office/officeart/2018/5/layout/CenteredIconLabelDescriptionList"/>
    <dgm:cxn modelId="{5A22F403-FF75-428C-B585-BC788A194EE4}" srcId="{986C0E2C-C40C-48E0-849B-BD7249C4FC7E}" destId="{8A57E727-1BCE-4010-8671-16B888AB0310}" srcOrd="0" destOrd="0" parTransId="{71B4FCEC-B076-4F63-BE24-5E4C98377BB9}" sibTransId="{C7CCFF72-6F57-45FF-8E05-19C524CE266B}"/>
    <dgm:cxn modelId="{40BDC705-8D15-41B8-B842-3DAD608AE0CC}" srcId="{1D89C76F-CB0E-4536-8E79-FDA7ABF686A9}" destId="{CB740A21-70B0-47F6-BB3B-5CB696C2C747}" srcOrd="0" destOrd="0" parTransId="{9AFC9E58-96D5-480B-A220-4F8B417013B8}" sibTransId="{485781E8-5D2C-4C01-93B9-242976D2DDBC}"/>
    <dgm:cxn modelId="{527ECD1D-6311-4425-8313-9507580DE577}" srcId="{E9349299-5F60-4DCD-A37A-5B32A96EF938}" destId="{45A9838E-89C1-4FA0-B1CE-CEED3636DF1C}" srcOrd="0" destOrd="0" parTransId="{3FC81469-6011-4C6A-B084-10E4ED6B33C0}" sibTransId="{3418A99C-0B03-47CF-BAFF-EA2AE906ED1A}"/>
    <dgm:cxn modelId="{69A62D3F-DA8F-495D-ACF3-CA35CEAF19F8}" type="presOf" srcId="{45A9838E-89C1-4FA0-B1CE-CEED3636DF1C}" destId="{22E8722C-6159-40C6-9D2B-2BBD4AF71059}" srcOrd="0" destOrd="0" presId="urn:microsoft.com/office/officeart/2018/5/layout/CenteredIconLabelDescriptionList"/>
    <dgm:cxn modelId="{D6D0F741-3725-450A-B31A-A41F1FD45C42}" type="presOf" srcId="{E9349299-5F60-4DCD-A37A-5B32A96EF938}" destId="{01323C19-6AA0-4552-87A9-3FB784A5BA83}" srcOrd="0" destOrd="0" presId="urn:microsoft.com/office/officeart/2018/5/layout/CenteredIconLabelDescriptionList"/>
    <dgm:cxn modelId="{05222170-0481-4C16-8F45-11B8B9B8A26B}" srcId="{E9349299-5F60-4DCD-A37A-5B32A96EF938}" destId="{986C0E2C-C40C-48E0-849B-BD7249C4FC7E}" srcOrd="2" destOrd="0" parTransId="{383574D1-C135-4A7B-8FDD-D6E41B0BE69E}" sibTransId="{E30AD38C-7A48-4CF8-AA33-9B8CB51F3FB2}"/>
    <dgm:cxn modelId="{B2001B75-6000-4ED7-820C-70030BE51D2D}" srcId="{F100EFDB-3567-4088-9B75-D3D0312FE0FC}" destId="{1D89C76F-CB0E-4536-8E79-FDA7ABF686A9}" srcOrd="1" destOrd="0" parTransId="{E2EA6B73-F2E8-49CB-9249-395A92F07754}" sibTransId="{787282A1-D3B9-4790-AA2A-8C42B07B92A6}"/>
    <dgm:cxn modelId="{BF603188-F9FD-45DD-A45D-74A043A1FCE2}" type="presOf" srcId="{D24B5590-347B-4ACC-B841-1934AB99D782}" destId="{22E8722C-6159-40C6-9D2B-2BBD4AF71059}" srcOrd="0" destOrd="4" presId="urn:microsoft.com/office/officeart/2018/5/layout/CenteredIconLabelDescriptionList"/>
    <dgm:cxn modelId="{A22CD58D-7224-4812-A1B7-CA29E9CFD9F1}" type="presOf" srcId="{F100EFDB-3567-4088-9B75-D3D0312FE0FC}" destId="{9341E4AB-6EC2-44E1-A963-BA592ADD4E59}" srcOrd="0" destOrd="0" presId="urn:microsoft.com/office/officeart/2018/5/layout/CenteredIconLabelDescriptionList"/>
    <dgm:cxn modelId="{89F9528E-C238-4BAB-AC1D-B6794F118C0F}" type="presOf" srcId="{CB740A21-70B0-47F6-BB3B-5CB696C2C747}" destId="{36E07DEA-6A3C-4B9C-8DDF-E3F33F532D7F}" srcOrd="0" destOrd="0" presId="urn:microsoft.com/office/officeart/2018/5/layout/CenteredIconLabelDescriptionList"/>
    <dgm:cxn modelId="{ECDDEC95-52E1-4F95-8B04-2A13125E8CEC}" srcId="{F100EFDB-3567-4088-9B75-D3D0312FE0FC}" destId="{E9349299-5F60-4DCD-A37A-5B32A96EF938}" srcOrd="0" destOrd="0" parTransId="{459CF60A-BA0C-4CF5-B849-674D65401B12}" sibTransId="{55056FCA-34C8-45A4-B67C-E28B5191BA28}"/>
    <dgm:cxn modelId="{12FC5696-57C5-4B55-BAB8-C17E122AA182}" type="presOf" srcId="{1D89C76F-CB0E-4536-8E79-FDA7ABF686A9}" destId="{4F68C4A9-E70D-43E1-A487-52E186430366}" srcOrd="0" destOrd="0" presId="urn:microsoft.com/office/officeart/2018/5/layout/CenteredIconLabelDescriptionList"/>
    <dgm:cxn modelId="{1C67C599-FD27-482F-A4CE-8E7AA8C4C948}" srcId="{E9349299-5F60-4DCD-A37A-5B32A96EF938}" destId="{A4086806-F6AE-41B8-88EF-F06FB2CF1D45}" srcOrd="3" destOrd="0" parTransId="{B6962539-A540-412B-BB52-6BDC2922394B}" sibTransId="{394131BB-42DF-476E-8187-2250B3E3126B}"/>
    <dgm:cxn modelId="{F28DDBA3-5AC0-4C19-AAB9-08990C5062B0}" type="presOf" srcId="{8EB5BD04-2970-4022-B6A1-50C5FF5612BF}" destId="{22E8722C-6159-40C6-9D2B-2BBD4AF71059}" srcOrd="0" destOrd="6" presId="urn:microsoft.com/office/officeart/2018/5/layout/CenteredIconLabelDescriptionList"/>
    <dgm:cxn modelId="{8962A4C0-F733-4636-B92C-F754E93731B0}" srcId="{986C0E2C-C40C-48E0-849B-BD7249C4FC7E}" destId="{D24B5590-347B-4ACC-B841-1934AB99D782}" srcOrd="1" destOrd="0" parTransId="{FDE72590-8D2F-4552-B92C-A271CC4B057F}" sibTransId="{BF9E0790-DDFF-4EC6-B733-A15C0D42624B}"/>
    <dgm:cxn modelId="{5F777AC3-8507-4FCD-9B58-5B54C9FCAB91}" type="presOf" srcId="{A4086806-F6AE-41B8-88EF-F06FB2CF1D45}" destId="{22E8722C-6159-40C6-9D2B-2BBD4AF71059}" srcOrd="0" destOrd="5" presId="urn:microsoft.com/office/officeart/2018/5/layout/CenteredIconLabelDescriptionList"/>
    <dgm:cxn modelId="{920DD2C5-C984-4080-BAEA-337FCC50CF6F}" srcId="{E9349299-5F60-4DCD-A37A-5B32A96EF938}" destId="{8EB5BD04-2970-4022-B6A1-50C5FF5612BF}" srcOrd="4" destOrd="0" parTransId="{21756748-DFBE-4DB1-80FC-25ACFBB9A32B}" sibTransId="{A3D043D3-256C-4DA3-940D-615DBC3AB4CF}"/>
    <dgm:cxn modelId="{7578D9D0-3768-40B5-854E-BBFB61351CB6}" srcId="{E9349299-5F60-4DCD-A37A-5B32A96EF938}" destId="{EE43F5B7-7144-4A61-ADC3-FB264B6A0065}" srcOrd="1" destOrd="0" parTransId="{992516D1-05A3-4B12-A552-D70192172F25}" sibTransId="{6BEAF3E6-2596-43A7-AE04-0F3C6D31838C}"/>
    <dgm:cxn modelId="{DA496FD2-C9CE-470C-9BB6-CF212423BE24}" type="presOf" srcId="{EE43F5B7-7144-4A61-ADC3-FB264B6A0065}" destId="{22E8722C-6159-40C6-9D2B-2BBD4AF71059}" srcOrd="0" destOrd="1" presId="urn:microsoft.com/office/officeart/2018/5/layout/CenteredIconLabelDescriptionList"/>
    <dgm:cxn modelId="{B37C3DFE-88C9-4AF0-A69D-46705248E182}" type="presOf" srcId="{8A57E727-1BCE-4010-8671-16B888AB0310}" destId="{22E8722C-6159-40C6-9D2B-2BBD4AF71059}" srcOrd="0" destOrd="3" presId="urn:microsoft.com/office/officeart/2018/5/layout/CenteredIconLabelDescriptionList"/>
    <dgm:cxn modelId="{1E105CB2-CCE5-48E7-8BEE-006C8D1405CF}" type="presParOf" srcId="{9341E4AB-6EC2-44E1-A963-BA592ADD4E59}" destId="{FC959D25-E514-43D1-9A4B-D2F5B7708503}" srcOrd="0" destOrd="0" presId="urn:microsoft.com/office/officeart/2018/5/layout/CenteredIconLabelDescriptionList"/>
    <dgm:cxn modelId="{96A62C03-CA73-473F-9B0F-2A16422B2551}" type="presParOf" srcId="{FC959D25-E514-43D1-9A4B-D2F5B7708503}" destId="{47C8BD17-AD81-4595-8449-5EFC9D3F6C42}" srcOrd="0" destOrd="0" presId="urn:microsoft.com/office/officeart/2018/5/layout/CenteredIconLabelDescriptionList"/>
    <dgm:cxn modelId="{4A5FE7D0-3CDC-4B40-BFDF-9D10B18A2F7B}" type="presParOf" srcId="{FC959D25-E514-43D1-9A4B-D2F5B7708503}" destId="{BCFFB68A-13AF-440B-9C85-7C009EB76D0F}" srcOrd="1" destOrd="0" presId="urn:microsoft.com/office/officeart/2018/5/layout/CenteredIconLabelDescriptionList"/>
    <dgm:cxn modelId="{7917F986-14FD-491B-A598-371EA034EF0B}" type="presParOf" srcId="{FC959D25-E514-43D1-9A4B-D2F5B7708503}" destId="{01323C19-6AA0-4552-87A9-3FB784A5BA83}" srcOrd="2" destOrd="0" presId="urn:microsoft.com/office/officeart/2018/5/layout/CenteredIconLabelDescriptionList"/>
    <dgm:cxn modelId="{8CD7099B-1722-46E8-9DDF-8584E396753A}" type="presParOf" srcId="{FC959D25-E514-43D1-9A4B-D2F5B7708503}" destId="{851F442E-C3CF-4A7E-B9F3-F98562CAEC46}" srcOrd="3" destOrd="0" presId="urn:microsoft.com/office/officeart/2018/5/layout/CenteredIconLabelDescriptionList"/>
    <dgm:cxn modelId="{B07DE475-FCA5-481B-A653-8E1B309CA6D2}" type="presParOf" srcId="{FC959D25-E514-43D1-9A4B-D2F5B7708503}" destId="{22E8722C-6159-40C6-9D2B-2BBD4AF71059}" srcOrd="4" destOrd="0" presId="urn:microsoft.com/office/officeart/2018/5/layout/CenteredIconLabelDescriptionList"/>
    <dgm:cxn modelId="{BAC7BA8B-01DB-4B60-B5D1-C913229CCDC5}" type="presParOf" srcId="{9341E4AB-6EC2-44E1-A963-BA592ADD4E59}" destId="{51E9D23A-65E9-4CEF-8F2F-178391538A9E}" srcOrd="1" destOrd="0" presId="urn:microsoft.com/office/officeart/2018/5/layout/CenteredIconLabelDescriptionList"/>
    <dgm:cxn modelId="{1244BC9C-E25A-416B-94A0-0F618F6562D7}" type="presParOf" srcId="{9341E4AB-6EC2-44E1-A963-BA592ADD4E59}" destId="{6CE59425-8630-4FBD-A02E-9E690FBD8E2E}" srcOrd="2" destOrd="0" presId="urn:microsoft.com/office/officeart/2018/5/layout/CenteredIconLabelDescriptionList"/>
    <dgm:cxn modelId="{950E7745-A8D7-4CD4-922E-8D45B2DF506E}" type="presParOf" srcId="{6CE59425-8630-4FBD-A02E-9E690FBD8E2E}" destId="{6BC17BEC-59CC-4D34-87F8-84E1E11FEE2C}" srcOrd="0" destOrd="0" presId="urn:microsoft.com/office/officeart/2018/5/layout/CenteredIconLabelDescriptionList"/>
    <dgm:cxn modelId="{0A7A8AD4-6C88-4379-A2E1-97B9D4C635E3}" type="presParOf" srcId="{6CE59425-8630-4FBD-A02E-9E690FBD8E2E}" destId="{9EA69E5C-224A-4869-8B5E-EE9F03F2FDD9}" srcOrd="1" destOrd="0" presId="urn:microsoft.com/office/officeart/2018/5/layout/CenteredIconLabelDescriptionList"/>
    <dgm:cxn modelId="{B82C63F2-F54A-4AA9-95CB-45D42929C2B2}" type="presParOf" srcId="{6CE59425-8630-4FBD-A02E-9E690FBD8E2E}" destId="{4F68C4A9-E70D-43E1-A487-52E186430366}" srcOrd="2" destOrd="0" presId="urn:microsoft.com/office/officeart/2018/5/layout/CenteredIconLabelDescriptionList"/>
    <dgm:cxn modelId="{AA92C1B4-17DB-40F1-9075-6C339BAC487E}" type="presParOf" srcId="{6CE59425-8630-4FBD-A02E-9E690FBD8E2E}" destId="{B6046317-BEE6-4BA7-83EC-7B5DAA6B0596}" srcOrd="3" destOrd="0" presId="urn:microsoft.com/office/officeart/2018/5/layout/CenteredIconLabelDescriptionList"/>
    <dgm:cxn modelId="{2928558D-E1BB-4A93-9657-B343B6A36F85}" type="presParOf" srcId="{6CE59425-8630-4FBD-A02E-9E690FBD8E2E}" destId="{36E07DEA-6A3C-4B9C-8DDF-E3F33F532D7F}"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100EFDB-3567-4088-9B75-D3D0312FE0FC}"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GB"/>
        </a:p>
      </dgm:t>
    </dgm:pt>
    <dgm:pt modelId="{E9349299-5F60-4DCD-A37A-5B32A96EF938}">
      <dgm:prSet phldrT="[Text]" custT="1"/>
      <dgm:spPr/>
      <dgm:t>
        <a:bodyPr/>
        <a:lstStyle/>
        <a:p>
          <a:pPr marL="0" lvl="0" indent="0" defTabSz="533400">
            <a:spcBef>
              <a:spcPct val="0"/>
            </a:spcBef>
            <a:spcAft>
              <a:spcPct val="35000"/>
            </a:spcAft>
            <a:buNone/>
          </a:pPr>
          <a:r>
            <a:rPr lang="en-US" sz="1600" kern="1200" noProof="0" dirty="0">
              <a:latin typeface="HEINEKEN Core Thin" panose="02000506040000020004" pitchFamily="2" charset="0"/>
              <a:ea typeface="+mn-ea"/>
              <a:cs typeface="+mn-cs"/>
            </a:rPr>
            <a:t>Approval technical drawings</a:t>
          </a:r>
          <a:endParaRPr lang="en-US" sz="1600" b="0" kern="1200" noProof="0" dirty="0">
            <a:latin typeface="HEINEKEN Core Thin" panose="02000506040000020004" pitchFamily="2" charset="0"/>
            <a:ea typeface="+mn-ea"/>
            <a:cs typeface="+mn-cs"/>
          </a:endParaRPr>
        </a:p>
      </dgm:t>
    </dgm:pt>
    <dgm:pt modelId="{459CF60A-BA0C-4CF5-B849-674D65401B12}" type="parTrans" cxnId="{ECDDEC95-52E1-4F95-8B04-2A13125E8CEC}">
      <dgm:prSet/>
      <dgm:spPr/>
      <dgm:t>
        <a:bodyPr/>
        <a:lstStyle/>
        <a:p>
          <a:endParaRPr lang="en-GB" sz="1400" b="0">
            <a:latin typeface="HEINEKEN Core Thin" panose="02000506040000020004" pitchFamily="2" charset="0"/>
          </a:endParaRPr>
        </a:p>
      </dgm:t>
    </dgm:pt>
    <dgm:pt modelId="{55056FCA-34C8-45A4-B67C-E28B5191BA28}" type="sibTrans" cxnId="{ECDDEC95-52E1-4F95-8B04-2A13125E8CEC}">
      <dgm:prSet/>
      <dgm:spPr/>
      <dgm:t>
        <a:bodyPr/>
        <a:lstStyle/>
        <a:p>
          <a:endParaRPr lang="en-GB" b="0">
            <a:latin typeface="HEINEKEN Core Thin" panose="02000506040000020004" pitchFamily="2" charset="0"/>
          </a:endParaRPr>
        </a:p>
      </dgm:t>
    </dgm:pt>
    <dgm:pt modelId="{1D89C76F-CB0E-4536-8E79-FDA7ABF686A9}">
      <dgm:prSet phldrT="[Text]" custT="1"/>
      <dgm:spPr/>
      <dgm:t>
        <a:bodyPr/>
        <a:lstStyle/>
        <a:p>
          <a:r>
            <a:rPr lang="en-US" sz="1600" noProof="0" dirty="0">
              <a:latin typeface="HEINEKEN Core Thin" panose="02000506040000020004" pitchFamily="2" charset="0"/>
              <a:ea typeface="+mn-ea"/>
              <a:cs typeface="+mn-cs"/>
            </a:rPr>
            <a:t>3D Prototyping</a:t>
          </a:r>
          <a:endParaRPr lang="en-US" sz="1600" b="0" noProof="0" dirty="0">
            <a:latin typeface="HEINEKEN Core Thin" panose="02000506040000020004" pitchFamily="2" charset="0"/>
          </a:endParaRPr>
        </a:p>
      </dgm:t>
    </dgm:pt>
    <dgm:pt modelId="{E2EA6B73-F2E8-49CB-9249-395A92F07754}" type="parTrans" cxnId="{B2001B75-6000-4ED7-820C-70030BE51D2D}">
      <dgm:prSet/>
      <dgm:spPr/>
      <dgm:t>
        <a:bodyPr/>
        <a:lstStyle/>
        <a:p>
          <a:endParaRPr lang="en-GB" sz="1400" b="0">
            <a:latin typeface="HEINEKEN Core Thin" panose="02000506040000020004" pitchFamily="2" charset="0"/>
          </a:endParaRPr>
        </a:p>
      </dgm:t>
    </dgm:pt>
    <dgm:pt modelId="{787282A1-D3B9-4790-AA2A-8C42B07B92A6}" type="sibTrans" cxnId="{B2001B75-6000-4ED7-820C-70030BE51D2D}">
      <dgm:prSet/>
      <dgm:spPr/>
      <dgm:t>
        <a:bodyPr/>
        <a:lstStyle/>
        <a:p>
          <a:endParaRPr lang="en-GB" b="0">
            <a:latin typeface="HEINEKEN Core Thin" panose="02000506040000020004" pitchFamily="2" charset="0"/>
          </a:endParaRPr>
        </a:p>
      </dgm:t>
    </dgm:pt>
    <dgm:pt modelId="{CB740A21-70B0-47F6-BB3B-5CB696C2C747}">
      <dgm:prSet phldrT="[Text]" custT="1"/>
      <dgm:spPr/>
      <dgm:t>
        <a:bodyPr/>
        <a:lstStyle/>
        <a:p>
          <a:r>
            <a:rPr lang="en-GB" sz="1400" b="0" noProof="0" dirty="0">
              <a:latin typeface="HEINEKEN Core Thin" panose="02000506040000020004" pitchFamily="2" charset="0"/>
            </a:rPr>
            <a:t>Optional to create a 3d prototype to assess the shape. Having a shape in hand ensures a better understanding of the final product. It is a quick and cheap option to ensure the shape is as expected. It is recommended to request a 3d prototype if the budget and time is available. There are 3 main options:</a:t>
          </a:r>
          <a:endParaRPr lang="en-US" sz="1400" b="0" noProof="0" dirty="0">
            <a:latin typeface="HEINEKEN Core Thin" panose="02000506040000020004" pitchFamily="2" charset="0"/>
          </a:endParaRPr>
        </a:p>
      </dgm:t>
    </dgm:pt>
    <dgm:pt modelId="{9AFC9E58-96D5-480B-A220-4F8B417013B8}" type="parTrans" cxnId="{40BDC705-8D15-41B8-B842-3DAD608AE0CC}">
      <dgm:prSet/>
      <dgm:spPr/>
      <dgm:t>
        <a:bodyPr/>
        <a:lstStyle/>
        <a:p>
          <a:endParaRPr lang="en-GB" sz="1400" b="0">
            <a:latin typeface="HEINEKEN Core Thin" panose="02000506040000020004" pitchFamily="2" charset="0"/>
          </a:endParaRPr>
        </a:p>
      </dgm:t>
    </dgm:pt>
    <dgm:pt modelId="{485781E8-5D2C-4C01-93B9-242976D2DDBC}" type="sibTrans" cxnId="{40BDC705-8D15-41B8-B842-3DAD608AE0CC}">
      <dgm:prSet/>
      <dgm:spPr/>
      <dgm:t>
        <a:bodyPr/>
        <a:lstStyle/>
        <a:p>
          <a:endParaRPr lang="en-GB" b="0">
            <a:latin typeface="HEINEKEN Core Thin" panose="02000506040000020004" pitchFamily="2" charset="0"/>
          </a:endParaRPr>
        </a:p>
      </dgm:t>
    </dgm:pt>
    <dgm:pt modelId="{45A9838E-89C1-4FA0-B1CE-CEED3636DF1C}">
      <dgm:prSet phldrT="[Text]" custT="1"/>
      <dgm:spPr/>
      <dgm:t>
        <a:bodyPr/>
        <a:lstStyle/>
        <a:p>
          <a:r>
            <a:rPr lang="en-GB" sz="1400" b="0" noProof="0" dirty="0">
              <a:latin typeface="HEINEKEN Core Thin" panose="02000506040000020004" pitchFamily="2" charset="0"/>
            </a:rPr>
            <a:t>Minor adjustments might be necessary after the trial phase.</a:t>
          </a:r>
          <a:endParaRPr lang="en-US" sz="1400" b="0" noProof="0" dirty="0">
            <a:latin typeface="HEINEKEN Core Thin" panose="02000506040000020004" pitchFamily="2" charset="0"/>
          </a:endParaRPr>
        </a:p>
      </dgm:t>
    </dgm:pt>
    <dgm:pt modelId="{3418A99C-0B03-47CF-BAFF-EA2AE906ED1A}" type="sibTrans" cxnId="{527ECD1D-6311-4425-8313-9507580DE577}">
      <dgm:prSet/>
      <dgm:spPr/>
      <dgm:t>
        <a:bodyPr/>
        <a:lstStyle/>
        <a:p>
          <a:endParaRPr lang="en-GB" b="0">
            <a:latin typeface="HEINEKEN Core Thin" panose="02000506040000020004" pitchFamily="2" charset="0"/>
          </a:endParaRPr>
        </a:p>
      </dgm:t>
    </dgm:pt>
    <dgm:pt modelId="{3FC81469-6011-4C6A-B084-10E4ED6B33C0}" type="parTrans" cxnId="{527ECD1D-6311-4425-8313-9507580DE577}">
      <dgm:prSet/>
      <dgm:spPr/>
      <dgm:t>
        <a:bodyPr/>
        <a:lstStyle/>
        <a:p>
          <a:endParaRPr lang="en-GB" sz="1400" b="0">
            <a:latin typeface="HEINEKEN Core Thin" panose="02000506040000020004" pitchFamily="2" charset="0"/>
          </a:endParaRPr>
        </a:p>
      </dgm:t>
    </dgm:pt>
    <dgm:pt modelId="{389088E5-DAC1-4371-9B65-A7A1843CA8CC}">
      <dgm:prSet custT="1"/>
      <dgm:spPr/>
      <dgm:t>
        <a:bodyPr/>
        <a:lstStyle/>
        <a:p>
          <a:endParaRPr lang="en-GB" sz="1400" b="0" noProof="0" dirty="0">
            <a:latin typeface="HEINEKEN Core Thin" panose="02000506040000020004" pitchFamily="2" charset="0"/>
          </a:endParaRPr>
        </a:p>
      </dgm:t>
    </dgm:pt>
    <dgm:pt modelId="{3B9DC83B-9955-4F0E-BAD4-41920C37BABB}" type="parTrans" cxnId="{D90142E3-5C67-4F20-9411-0636BD8B0598}">
      <dgm:prSet/>
      <dgm:spPr/>
      <dgm:t>
        <a:bodyPr/>
        <a:lstStyle/>
        <a:p>
          <a:endParaRPr lang="en-GB"/>
        </a:p>
      </dgm:t>
    </dgm:pt>
    <dgm:pt modelId="{B2FA8658-6E54-4C1B-AFFE-EE8908AC90AF}" type="sibTrans" cxnId="{D90142E3-5C67-4F20-9411-0636BD8B0598}">
      <dgm:prSet/>
      <dgm:spPr/>
      <dgm:t>
        <a:bodyPr/>
        <a:lstStyle/>
        <a:p>
          <a:endParaRPr lang="en-GB"/>
        </a:p>
      </dgm:t>
    </dgm:pt>
    <dgm:pt modelId="{F7ED4FC3-5B63-4969-81FD-D34ED4010E0B}">
      <dgm:prSet custT="1"/>
      <dgm:spPr/>
      <dgm:t>
        <a:bodyPr/>
        <a:lstStyle/>
        <a:p>
          <a:r>
            <a:rPr lang="en-GB" sz="1400" b="0" noProof="0" dirty="0">
              <a:latin typeface="HEINEKEN Core Thin" panose="02000506040000020004" pitchFamily="2" charset="0"/>
            </a:rPr>
            <a:t>Coloured plastic prototype: A cheap and fast option. The details are not refined and the prototype is not transparent, but gives a good overall impression of the shape</a:t>
          </a:r>
        </a:p>
      </dgm:t>
    </dgm:pt>
    <dgm:pt modelId="{7688F240-E54B-4F2D-B6D2-5650A8150BD2}" type="parTrans" cxnId="{4AB29DE7-0A54-4FAD-8177-A9A38FCDF02E}">
      <dgm:prSet/>
      <dgm:spPr/>
      <dgm:t>
        <a:bodyPr/>
        <a:lstStyle/>
        <a:p>
          <a:endParaRPr lang="en-GB"/>
        </a:p>
      </dgm:t>
    </dgm:pt>
    <dgm:pt modelId="{2CEDFD6E-EC65-4F71-8362-B391BC58372D}" type="sibTrans" cxnId="{4AB29DE7-0A54-4FAD-8177-A9A38FCDF02E}">
      <dgm:prSet/>
      <dgm:spPr/>
      <dgm:t>
        <a:bodyPr/>
        <a:lstStyle/>
        <a:p>
          <a:endParaRPr lang="en-GB"/>
        </a:p>
      </dgm:t>
    </dgm:pt>
    <dgm:pt modelId="{131066E9-B9F3-410F-89A3-07ED910C8993}">
      <dgm:prSet custT="1"/>
      <dgm:spPr/>
      <dgm:t>
        <a:bodyPr/>
        <a:lstStyle/>
        <a:p>
          <a:r>
            <a:rPr lang="en-GB" sz="1400" b="0" noProof="0" dirty="0">
              <a:latin typeface="HEINEKEN Core Thin" panose="02000506040000020004" pitchFamily="2" charset="0"/>
            </a:rPr>
            <a:t>“Paper” printed prototype: Also a cheap and fast option, but not all suppliers have this capability. Details are more refined, but is not transparent. Gives a good overall impression of shape and embossings.</a:t>
          </a:r>
        </a:p>
      </dgm:t>
    </dgm:pt>
    <dgm:pt modelId="{DDD30016-3B6F-488E-A2A6-0AEAAD240ED1}" type="parTrans" cxnId="{09AEBF46-E1E9-4C12-9B2E-25C85D6C9A30}">
      <dgm:prSet/>
      <dgm:spPr/>
      <dgm:t>
        <a:bodyPr/>
        <a:lstStyle/>
        <a:p>
          <a:endParaRPr lang="en-GB"/>
        </a:p>
      </dgm:t>
    </dgm:pt>
    <dgm:pt modelId="{7175A76B-AAE5-40DD-9B48-510F93432940}" type="sibTrans" cxnId="{09AEBF46-E1E9-4C12-9B2E-25C85D6C9A30}">
      <dgm:prSet/>
      <dgm:spPr/>
      <dgm:t>
        <a:bodyPr/>
        <a:lstStyle/>
        <a:p>
          <a:endParaRPr lang="en-GB"/>
        </a:p>
      </dgm:t>
    </dgm:pt>
    <dgm:pt modelId="{3B4C31DD-9479-4D6E-9F89-F06E2CF037A4}">
      <dgm:prSet custT="1"/>
      <dgm:spPr/>
      <dgm:t>
        <a:bodyPr/>
        <a:lstStyle/>
        <a:p>
          <a:r>
            <a:rPr lang="en-GB" sz="1400" b="0" noProof="0" dirty="0">
              <a:latin typeface="HEINEKEN Core Thin" panose="02000506040000020004" pitchFamily="2" charset="0"/>
            </a:rPr>
            <a:t>Epoxy prototype: A more realistic prototype made from clear and polished plastic for a glass look. The cost for this prototype is significant higher and has longer lead times.</a:t>
          </a:r>
        </a:p>
      </dgm:t>
    </dgm:pt>
    <dgm:pt modelId="{101F006F-B9A2-4574-82B0-107A340F8C60}" type="parTrans" cxnId="{F9E8E137-1589-4A5D-B301-AE86AF916C7D}">
      <dgm:prSet/>
      <dgm:spPr/>
      <dgm:t>
        <a:bodyPr/>
        <a:lstStyle/>
        <a:p>
          <a:endParaRPr lang="en-GB"/>
        </a:p>
      </dgm:t>
    </dgm:pt>
    <dgm:pt modelId="{8FFAAEE3-9048-4219-82EB-9A2472B81416}" type="sibTrans" cxnId="{F9E8E137-1589-4A5D-B301-AE86AF916C7D}">
      <dgm:prSet/>
      <dgm:spPr/>
      <dgm:t>
        <a:bodyPr/>
        <a:lstStyle/>
        <a:p>
          <a:endParaRPr lang="en-GB"/>
        </a:p>
      </dgm:t>
    </dgm:pt>
    <dgm:pt modelId="{73F95C84-9E98-4993-8ACA-1B14ECCDD029}">
      <dgm:prSet custT="1"/>
      <dgm:spPr/>
      <dgm:t>
        <a:bodyPr/>
        <a:lstStyle/>
        <a:p>
          <a:endParaRPr lang="en-GB" sz="1400" b="0" noProof="0" dirty="0">
            <a:latin typeface="HEINEKEN Core Thin" panose="02000506040000020004" pitchFamily="2" charset="0"/>
          </a:endParaRPr>
        </a:p>
      </dgm:t>
    </dgm:pt>
    <dgm:pt modelId="{33EA9EE1-72B1-49D6-BB91-FA169F5558AD}" type="parTrans" cxnId="{87003AC0-746D-4D16-844C-81F38C564265}">
      <dgm:prSet/>
      <dgm:spPr/>
      <dgm:t>
        <a:bodyPr/>
        <a:lstStyle/>
        <a:p>
          <a:endParaRPr lang="en-GB"/>
        </a:p>
      </dgm:t>
    </dgm:pt>
    <dgm:pt modelId="{D1E334D5-1D80-457C-A609-2D7574B8DD3D}" type="sibTrans" cxnId="{87003AC0-746D-4D16-844C-81F38C564265}">
      <dgm:prSet/>
      <dgm:spPr/>
      <dgm:t>
        <a:bodyPr/>
        <a:lstStyle/>
        <a:p>
          <a:endParaRPr lang="en-GB"/>
        </a:p>
      </dgm:t>
    </dgm:pt>
    <dgm:pt modelId="{88F03393-2101-49A3-BFB7-2B507F1B97CB}" type="pres">
      <dgm:prSet presAssocID="{F100EFDB-3567-4088-9B75-D3D0312FE0FC}" presName="linear" presStyleCnt="0">
        <dgm:presLayoutVars>
          <dgm:dir/>
          <dgm:animLvl val="lvl"/>
          <dgm:resizeHandles val="exact"/>
        </dgm:presLayoutVars>
      </dgm:prSet>
      <dgm:spPr/>
    </dgm:pt>
    <dgm:pt modelId="{D0CBEA78-30A4-4A34-9FF5-5F335C77A341}" type="pres">
      <dgm:prSet presAssocID="{E9349299-5F60-4DCD-A37A-5B32A96EF938}" presName="parentLin" presStyleCnt="0"/>
      <dgm:spPr/>
    </dgm:pt>
    <dgm:pt modelId="{F52D78C8-57C8-4644-8695-B68155E938CF}" type="pres">
      <dgm:prSet presAssocID="{E9349299-5F60-4DCD-A37A-5B32A96EF938}" presName="parentLeftMargin" presStyleLbl="node1" presStyleIdx="0" presStyleCnt="2"/>
      <dgm:spPr/>
    </dgm:pt>
    <dgm:pt modelId="{97B25E4C-8D9A-4976-8E48-E9AE1C13C78A}" type="pres">
      <dgm:prSet presAssocID="{E9349299-5F60-4DCD-A37A-5B32A96EF938}" presName="parentText" presStyleLbl="node1" presStyleIdx="0" presStyleCnt="2">
        <dgm:presLayoutVars>
          <dgm:chMax val="0"/>
          <dgm:bulletEnabled val="1"/>
        </dgm:presLayoutVars>
      </dgm:prSet>
      <dgm:spPr/>
    </dgm:pt>
    <dgm:pt modelId="{1369AE9B-E57F-49FB-B151-AAE716D7BAB9}" type="pres">
      <dgm:prSet presAssocID="{E9349299-5F60-4DCD-A37A-5B32A96EF938}" presName="negativeSpace" presStyleCnt="0"/>
      <dgm:spPr/>
    </dgm:pt>
    <dgm:pt modelId="{D8D7A410-F471-4967-9BBF-2F09A749E204}" type="pres">
      <dgm:prSet presAssocID="{E9349299-5F60-4DCD-A37A-5B32A96EF938}" presName="childText" presStyleLbl="conFgAcc1" presStyleIdx="0" presStyleCnt="2">
        <dgm:presLayoutVars>
          <dgm:bulletEnabled val="1"/>
        </dgm:presLayoutVars>
      </dgm:prSet>
      <dgm:spPr/>
    </dgm:pt>
    <dgm:pt modelId="{697611C1-B1B3-43D2-93B1-7B955B6791D5}" type="pres">
      <dgm:prSet presAssocID="{55056FCA-34C8-45A4-B67C-E28B5191BA28}" presName="spaceBetweenRectangles" presStyleCnt="0"/>
      <dgm:spPr/>
    </dgm:pt>
    <dgm:pt modelId="{EEEA9699-5A2B-4073-B12A-52DFA4089117}" type="pres">
      <dgm:prSet presAssocID="{1D89C76F-CB0E-4536-8E79-FDA7ABF686A9}" presName="parentLin" presStyleCnt="0"/>
      <dgm:spPr/>
    </dgm:pt>
    <dgm:pt modelId="{3539CE5E-4549-48F9-90BF-3A5BC216E70E}" type="pres">
      <dgm:prSet presAssocID="{1D89C76F-CB0E-4536-8E79-FDA7ABF686A9}" presName="parentLeftMargin" presStyleLbl="node1" presStyleIdx="0" presStyleCnt="2"/>
      <dgm:spPr/>
    </dgm:pt>
    <dgm:pt modelId="{FCF2772C-EA0C-4CF3-9069-2968D44393D8}" type="pres">
      <dgm:prSet presAssocID="{1D89C76F-CB0E-4536-8E79-FDA7ABF686A9}" presName="parentText" presStyleLbl="node1" presStyleIdx="1" presStyleCnt="2">
        <dgm:presLayoutVars>
          <dgm:chMax val="0"/>
          <dgm:bulletEnabled val="1"/>
        </dgm:presLayoutVars>
      </dgm:prSet>
      <dgm:spPr/>
    </dgm:pt>
    <dgm:pt modelId="{718629C4-806D-47B2-AD38-08097BA47914}" type="pres">
      <dgm:prSet presAssocID="{1D89C76F-CB0E-4536-8E79-FDA7ABF686A9}" presName="negativeSpace" presStyleCnt="0"/>
      <dgm:spPr/>
    </dgm:pt>
    <dgm:pt modelId="{0F39AA21-32E4-42ED-A501-5D8829969852}" type="pres">
      <dgm:prSet presAssocID="{1D89C76F-CB0E-4536-8E79-FDA7ABF686A9}" presName="childText" presStyleLbl="conFgAcc1" presStyleIdx="1" presStyleCnt="2">
        <dgm:presLayoutVars>
          <dgm:bulletEnabled val="1"/>
        </dgm:presLayoutVars>
      </dgm:prSet>
      <dgm:spPr/>
    </dgm:pt>
  </dgm:ptLst>
  <dgm:cxnLst>
    <dgm:cxn modelId="{40BDC705-8D15-41B8-B842-3DAD608AE0CC}" srcId="{1D89C76F-CB0E-4536-8E79-FDA7ABF686A9}" destId="{CB740A21-70B0-47F6-BB3B-5CB696C2C747}" srcOrd="0" destOrd="0" parTransId="{9AFC9E58-96D5-480B-A220-4F8B417013B8}" sibTransId="{485781E8-5D2C-4C01-93B9-242976D2DDBC}"/>
    <dgm:cxn modelId="{A28B600E-C394-428F-9F68-6FC8998C5A40}" type="presOf" srcId="{3B4C31DD-9479-4D6E-9F89-F06E2CF037A4}" destId="{0F39AA21-32E4-42ED-A501-5D8829969852}" srcOrd="0" destOrd="3" presId="urn:microsoft.com/office/officeart/2005/8/layout/list1"/>
    <dgm:cxn modelId="{9812D11A-E0F5-4E76-B971-470FC2F0F7A4}" type="presOf" srcId="{45A9838E-89C1-4FA0-B1CE-CEED3636DF1C}" destId="{D8D7A410-F471-4967-9BBF-2F09A749E204}" srcOrd="0" destOrd="0" presId="urn:microsoft.com/office/officeart/2005/8/layout/list1"/>
    <dgm:cxn modelId="{2992B81B-C9B1-4289-B204-609306870ABB}" type="presOf" srcId="{CB740A21-70B0-47F6-BB3B-5CB696C2C747}" destId="{0F39AA21-32E4-42ED-A501-5D8829969852}" srcOrd="0" destOrd="0" presId="urn:microsoft.com/office/officeart/2005/8/layout/list1"/>
    <dgm:cxn modelId="{527ECD1D-6311-4425-8313-9507580DE577}" srcId="{E9349299-5F60-4DCD-A37A-5B32A96EF938}" destId="{45A9838E-89C1-4FA0-B1CE-CEED3636DF1C}" srcOrd="0" destOrd="0" parTransId="{3FC81469-6011-4C6A-B084-10E4ED6B33C0}" sibTransId="{3418A99C-0B03-47CF-BAFF-EA2AE906ED1A}"/>
    <dgm:cxn modelId="{D035C82F-B131-42AC-AABA-07B440B2E496}" type="presOf" srcId="{131066E9-B9F3-410F-89A3-07ED910C8993}" destId="{0F39AA21-32E4-42ED-A501-5D8829969852}" srcOrd="0" destOrd="2" presId="urn:microsoft.com/office/officeart/2005/8/layout/list1"/>
    <dgm:cxn modelId="{B6804E34-F57B-4433-833B-C820001CAC5F}" type="presOf" srcId="{E9349299-5F60-4DCD-A37A-5B32A96EF938}" destId="{97B25E4C-8D9A-4976-8E48-E9AE1C13C78A}" srcOrd="1" destOrd="0" presId="urn:microsoft.com/office/officeart/2005/8/layout/list1"/>
    <dgm:cxn modelId="{F9E8E137-1589-4A5D-B301-AE86AF916C7D}" srcId="{CB740A21-70B0-47F6-BB3B-5CB696C2C747}" destId="{3B4C31DD-9479-4D6E-9F89-F06E2CF037A4}" srcOrd="2" destOrd="0" parTransId="{101F006F-B9A2-4574-82B0-107A340F8C60}" sibTransId="{8FFAAEE3-9048-4219-82EB-9A2472B81416}"/>
    <dgm:cxn modelId="{7C58685E-0D45-46C4-AC77-69B97DBD6553}" type="presOf" srcId="{73F95C84-9E98-4993-8ACA-1B14ECCDD029}" destId="{0F39AA21-32E4-42ED-A501-5D8829969852}" srcOrd="0" destOrd="4" presId="urn:microsoft.com/office/officeart/2005/8/layout/list1"/>
    <dgm:cxn modelId="{09AEBF46-E1E9-4C12-9B2E-25C85D6C9A30}" srcId="{CB740A21-70B0-47F6-BB3B-5CB696C2C747}" destId="{131066E9-B9F3-410F-89A3-07ED910C8993}" srcOrd="1" destOrd="0" parTransId="{DDD30016-3B6F-488E-A2A6-0AEAAD240ED1}" sibTransId="{7175A76B-AAE5-40DD-9B48-510F93432940}"/>
    <dgm:cxn modelId="{4FD9A76B-2CF5-4D4F-ABED-14EEF1C7345B}" type="presOf" srcId="{1D89C76F-CB0E-4536-8E79-FDA7ABF686A9}" destId="{3539CE5E-4549-48F9-90BF-3A5BC216E70E}" srcOrd="0" destOrd="0" presId="urn:microsoft.com/office/officeart/2005/8/layout/list1"/>
    <dgm:cxn modelId="{B2001B75-6000-4ED7-820C-70030BE51D2D}" srcId="{F100EFDB-3567-4088-9B75-D3D0312FE0FC}" destId="{1D89C76F-CB0E-4536-8E79-FDA7ABF686A9}" srcOrd="1" destOrd="0" parTransId="{E2EA6B73-F2E8-49CB-9249-395A92F07754}" sibTransId="{787282A1-D3B9-4790-AA2A-8C42B07B92A6}"/>
    <dgm:cxn modelId="{17A0528D-5A78-46EF-8866-323A263C2949}" type="presOf" srcId="{F7ED4FC3-5B63-4969-81FD-D34ED4010E0B}" destId="{0F39AA21-32E4-42ED-A501-5D8829969852}" srcOrd="0" destOrd="1" presId="urn:microsoft.com/office/officeart/2005/8/layout/list1"/>
    <dgm:cxn modelId="{ECDDEC95-52E1-4F95-8B04-2A13125E8CEC}" srcId="{F100EFDB-3567-4088-9B75-D3D0312FE0FC}" destId="{E9349299-5F60-4DCD-A37A-5B32A96EF938}" srcOrd="0" destOrd="0" parTransId="{459CF60A-BA0C-4CF5-B849-674D65401B12}" sibTransId="{55056FCA-34C8-45A4-B67C-E28B5191BA28}"/>
    <dgm:cxn modelId="{B5F23FAC-FB65-409B-A130-6B5D1352B700}" type="presOf" srcId="{F100EFDB-3567-4088-9B75-D3D0312FE0FC}" destId="{88F03393-2101-49A3-BFB7-2B507F1B97CB}" srcOrd="0" destOrd="0" presId="urn:microsoft.com/office/officeart/2005/8/layout/list1"/>
    <dgm:cxn modelId="{DAC0B2AC-9B5E-4ABC-AD98-30229821D586}" type="presOf" srcId="{1D89C76F-CB0E-4536-8E79-FDA7ABF686A9}" destId="{FCF2772C-EA0C-4CF3-9069-2968D44393D8}" srcOrd="1" destOrd="0" presId="urn:microsoft.com/office/officeart/2005/8/layout/list1"/>
    <dgm:cxn modelId="{6D2515BC-5184-48FF-AFA3-BBCFF784C82C}" type="presOf" srcId="{E9349299-5F60-4DCD-A37A-5B32A96EF938}" destId="{F52D78C8-57C8-4644-8695-B68155E938CF}" srcOrd="0" destOrd="0" presId="urn:microsoft.com/office/officeart/2005/8/layout/list1"/>
    <dgm:cxn modelId="{87003AC0-746D-4D16-844C-81F38C564265}" srcId="{1D89C76F-CB0E-4536-8E79-FDA7ABF686A9}" destId="{73F95C84-9E98-4993-8ACA-1B14ECCDD029}" srcOrd="1" destOrd="0" parTransId="{33EA9EE1-72B1-49D6-BB91-FA169F5558AD}" sibTransId="{D1E334D5-1D80-457C-A609-2D7574B8DD3D}"/>
    <dgm:cxn modelId="{D90142E3-5C67-4F20-9411-0636BD8B0598}" srcId="{E9349299-5F60-4DCD-A37A-5B32A96EF938}" destId="{389088E5-DAC1-4371-9B65-A7A1843CA8CC}" srcOrd="1" destOrd="0" parTransId="{3B9DC83B-9955-4F0E-BAD4-41920C37BABB}" sibTransId="{B2FA8658-6E54-4C1B-AFFE-EE8908AC90AF}"/>
    <dgm:cxn modelId="{4AB29DE7-0A54-4FAD-8177-A9A38FCDF02E}" srcId="{CB740A21-70B0-47F6-BB3B-5CB696C2C747}" destId="{F7ED4FC3-5B63-4969-81FD-D34ED4010E0B}" srcOrd="0" destOrd="0" parTransId="{7688F240-E54B-4F2D-B6D2-5650A8150BD2}" sibTransId="{2CEDFD6E-EC65-4F71-8362-B391BC58372D}"/>
    <dgm:cxn modelId="{A6A748ED-7049-41C8-87C9-8EEAF3580301}" type="presOf" srcId="{389088E5-DAC1-4371-9B65-A7A1843CA8CC}" destId="{D8D7A410-F471-4967-9BBF-2F09A749E204}" srcOrd="0" destOrd="1" presId="urn:microsoft.com/office/officeart/2005/8/layout/list1"/>
    <dgm:cxn modelId="{2F4C72C4-09FC-4210-BE63-2F844D0A40C3}" type="presParOf" srcId="{88F03393-2101-49A3-BFB7-2B507F1B97CB}" destId="{D0CBEA78-30A4-4A34-9FF5-5F335C77A341}" srcOrd="0" destOrd="0" presId="urn:microsoft.com/office/officeart/2005/8/layout/list1"/>
    <dgm:cxn modelId="{CF5C64F1-8439-4C96-9B31-BA70A4022561}" type="presParOf" srcId="{D0CBEA78-30A4-4A34-9FF5-5F335C77A341}" destId="{F52D78C8-57C8-4644-8695-B68155E938CF}" srcOrd="0" destOrd="0" presId="urn:microsoft.com/office/officeart/2005/8/layout/list1"/>
    <dgm:cxn modelId="{F298C013-5F9E-400A-8646-6F0FD3C68B80}" type="presParOf" srcId="{D0CBEA78-30A4-4A34-9FF5-5F335C77A341}" destId="{97B25E4C-8D9A-4976-8E48-E9AE1C13C78A}" srcOrd="1" destOrd="0" presId="urn:microsoft.com/office/officeart/2005/8/layout/list1"/>
    <dgm:cxn modelId="{817B3EED-776F-40F8-A1F5-102D28BC71F8}" type="presParOf" srcId="{88F03393-2101-49A3-BFB7-2B507F1B97CB}" destId="{1369AE9B-E57F-49FB-B151-AAE716D7BAB9}" srcOrd="1" destOrd="0" presId="urn:microsoft.com/office/officeart/2005/8/layout/list1"/>
    <dgm:cxn modelId="{FA77AF55-2E83-40BE-BCB8-25A69146FCBF}" type="presParOf" srcId="{88F03393-2101-49A3-BFB7-2B507F1B97CB}" destId="{D8D7A410-F471-4967-9BBF-2F09A749E204}" srcOrd="2" destOrd="0" presId="urn:microsoft.com/office/officeart/2005/8/layout/list1"/>
    <dgm:cxn modelId="{AA50BB7E-D785-4ABE-B240-BB6414D51493}" type="presParOf" srcId="{88F03393-2101-49A3-BFB7-2B507F1B97CB}" destId="{697611C1-B1B3-43D2-93B1-7B955B6791D5}" srcOrd="3" destOrd="0" presId="urn:microsoft.com/office/officeart/2005/8/layout/list1"/>
    <dgm:cxn modelId="{4223B10A-1678-4B52-9C4B-587FD741116E}" type="presParOf" srcId="{88F03393-2101-49A3-BFB7-2B507F1B97CB}" destId="{EEEA9699-5A2B-4073-B12A-52DFA4089117}" srcOrd="4" destOrd="0" presId="urn:microsoft.com/office/officeart/2005/8/layout/list1"/>
    <dgm:cxn modelId="{1EBF2B01-42C1-4FD4-B44B-F106806D73AC}" type="presParOf" srcId="{EEEA9699-5A2B-4073-B12A-52DFA4089117}" destId="{3539CE5E-4549-48F9-90BF-3A5BC216E70E}" srcOrd="0" destOrd="0" presId="urn:microsoft.com/office/officeart/2005/8/layout/list1"/>
    <dgm:cxn modelId="{4C89643D-5DB7-43F1-B73D-E1665638F4A2}" type="presParOf" srcId="{EEEA9699-5A2B-4073-B12A-52DFA4089117}" destId="{FCF2772C-EA0C-4CF3-9069-2968D44393D8}" srcOrd="1" destOrd="0" presId="urn:microsoft.com/office/officeart/2005/8/layout/list1"/>
    <dgm:cxn modelId="{9D6FDCD5-CAD2-4B48-ACB2-5417FF23DA24}" type="presParOf" srcId="{88F03393-2101-49A3-BFB7-2B507F1B97CB}" destId="{718629C4-806D-47B2-AD38-08097BA47914}" srcOrd="5" destOrd="0" presId="urn:microsoft.com/office/officeart/2005/8/layout/list1"/>
    <dgm:cxn modelId="{4594FEF2-6BD8-4AF7-BDE0-8E0841E6F8D8}" type="presParOf" srcId="{88F03393-2101-49A3-BFB7-2B507F1B97CB}" destId="{0F39AA21-32E4-42ED-A501-5D882996985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6A082-57E7-4EDD-B324-AB428E86E8FF}">
      <dsp:nvSpPr>
        <dsp:cNvPr id="0" name=""/>
        <dsp:cNvSpPr/>
      </dsp:nvSpPr>
      <dsp:spPr>
        <a:xfrm>
          <a:off x="0" y="2666"/>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5AF6146-D864-402C-A054-401FCD808EBA}">
      <dsp:nvSpPr>
        <dsp:cNvPr id="0" name=""/>
        <dsp:cNvSpPr/>
      </dsp:nvSpPr>
      <dsp:spPr>
        <a:xfrm>
          <a:off x="0" y="2666"/>
          <a:ext cx="6666833" cy="454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Overall design</a:t>
          </a:r>
        </a:p>
      </dsp:txBody>
      <dsp:txXfrm>
        <a:off x="0" y="2666"/>
        <a:ext cx="6666833" cy="454575"/>
      </dsp:txXfrm>
    </dsp:sp>
    <dsp:sp modelId="{43BF6BCD-E285-4C02-B440-7D6E48B30168}">
      <dsp:nvSpPr>
        <dsp:cNvPr id="0" name=""/>
        <dsp:cNvSpPr/>
      </dsp:nvSpPr>
      <dsp:spPr>
        <a:xfrm>
          <a:off x="0" y="457241"/>
          <a:ext cx="6666833" cy="0"/>
        </a:xfrm>
        <a:prstGeom prst="line">
          <a:avLst/>
        </a:prstGeom>
        <a:gradFill rotWithShape="0">
          <a:gsLst>
            <a:gs pos="0">
              <a:schemeClr val="accent2">
                <a:hueOff val="-132306"/>
                <a:satOff val="-7630"/>
                <a:lumOff val="784"/>
                <a:alphaOff val="0"/>
                <a:satMod val="103000"/>
                <a:lumMod val="102000"/>
                <a:tint val="94000"/>
              </a:schemeClr>
            </a:gs>
            <a:gs pos="50000">
              <a:schemeClr val="accent2">
                <a:hueOff val="-132306"/>
                <a:satOff val="-7630"/>
                <a:lumOff val="784"/>
                <a:alphaOff val="0"/>
                <a:satMod val="110000"/>
                <a:lumMod val="100000"/>
                <a:shade val="100000"/>
              </a:schemeClr>
            </a:gs>
            <a:gs pos="100000">
              <a:schemeClr val="accent2">
                <a:hueOff val="-132306"/>
                <a:satOff val="-7630"/>
                <a:lumOff val="784"/>
                <a:alphaOff val="0"/>
                <a:lumMod val="99000"/>
                <a:satMod val="120000"/>
                <a:shade val="78000"/>
              </a:schemeClr>
            </a:gs>
          </a:gsLst>
          <a:lin ang="5400000" scaled="0"/>
        </a:gradFill>
        <a:ln w="6350" cap="flat" cmpd="sng" algn="ctr">
          <a:solidFill>
            <a:schemeClr val="accent2">
              <a:hueOff val="-132306"/>
              <a:satOff val="-7630"/>
              <a:lumOff val="78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C8D1CC1-6D67-4024-96ED-F3EBA8697DE6}">
      <dsp:nvSpPr>
        <dsp:cNvPr id="0" name=""/>
        <dsp:cNvSpPr/>
      </dsp:nvSpPr>
      <dsp:spPr>
        <a:xfrm>
          <a:off x="0" y="457241"/>
          <a:ext cx="6666833" cy="454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Type of glass (Bespoke, Off-the-Shelf, modified Off-the-shelf, mouth blown)</a:t>
          </a:r>
        </a:p>
      </dsp:txBody>
      <dsp:txXfrm>
        <a:off x="0" y="457241"/>
        <a:ext cx="6666833" cy="454575"/>
      </dsp:txXfrm>
    </dsp:sp>
    <dsp:sp modelId="{CE420DC1-0B88-4BDF-9992-31D41EA58F3D}">
      <dsp:nvSpPr>
        <dsp:cNvPr id="0" name=""/>
        <dsp:cNvSpPr/>
      </dsp:nvSpPr>
      <dsp:spPr>
        <a:xfrm>
          <a:off x="0" y="911816"/>
          <a:ext cx="6666833" cy="0"/>
        </a:xfrm>
        <a:prstGeom prst="line">
          <a:avLst/>
        </a:prstGeom>
        <a:gradFill rotWithShape="0">
          <a:gsLst>
            <a:gs pos="0">
              <a:schemeClr val="accent2">
                <a:hueOff val="-264611"/>
                <a:satOff val="-15260"/>
                <a:lumOff val="1569"/>
                <a:alphaOff val="0"/>
                <a:satMod val="103000"/>
                <a:lumMod val="102000"/>
                <a:tint val="94000"/>
              </a:schemeClr>
            </a:gs>
            <a:gs pos="50000">
              <a:schemeClr val="accent2">
                <a:hueOff val="-264611"/>
                <a:satOff val="-15260"/>
                <a:lumOff val="1569"/>
                <a:alphaOff val="0"/>
                <a:satMod val="110000"/>
                <a:lumMod val="100000"/>
                <a:shade val="100000"/>
              </a:schemeClr>
            </a:gs>
            <a:gs pos="100000">
              <a:schemeClr val="accent2">
                <a:hueOff val="-264611"/>
                <a:satOff val="-15260"/>
                <a:lumOff val="1569"/>
                <a:alphaOff val="0"/>
                <a:lumMod val="99000"/>
                <a:satMod val="120000"/>
                <a:shade val="78000"/>
              </a:schemeClr>
            </a:gs>
          </a:gsLst>
          <a:lin ang="5400000" scaled="0"/>
        </a:gradFill>
        <a:ln w="6350" cap="flat" cmpd="sng" algn="ctr">
          <a:solidFill>
            <a:schemeClr val="accent2">
              <a:hueOff val="-264611"/>
              <a:satOff val="-15260"/>
              <a:lumOff val="156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B5DB15E-40B7-4602-9FF9-80124AF1E4C6}">
      <dsp:nvSpPr>
        <dsp:cNvPr id="0" name=""/>
        <dsp:cNvSpPr/>
      </dsp:nvSpPr>
      <dsp:spPr>
        <a:xfrm>
          <a:off x="0" y="911816"/>
          <a:ext cx="6666833" cy="454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Technique (Blown, Pressed) </a:t>
          </a:r>
        </a:p>
      </dsp:txBody>
      <dsp:txXfrm>
        <a:off x="0" y="911816"/>
        <a:ext cx="6666833" cy="454575"/>
      </dsp:txXfrm>
    </dsp:sp>
    <dsp:sp modelId="{D631EEEB-56AA-432D-B616-90E4D8D41F76}">
      <dsp:nvSpPr>
        <dsp:cNvPr id="0" name=""/>
        <dsp:cNvSpPr/>
      </dsp:nvSpPr>
      <dsp:spPr>
        <a:xfrm>
          <a:off x="0" y="1366392"/>
          <a:ext cx="6666833" cy="0"/>
        </a:xfrm>
        <a:prstGeom prst="line">
          <a:avLst/>
        </a:prstGeom>
        <a:gradFill rotWithShape="0">
          <a:gsLst>
            <a:gs pos="0">
              <a:schemeClr val="accent2">
                <a:hueOff val="-396917"/>
                <a:satOff val="-22889"/>
                <a:lumOff val="2353"/>
                <a:alphaOff val="0"/>
                <a:satMod val="103000"/>
                <a:lumMod val="102000"/>
                <a:tint val="94000"/>
              </a:schemeClr>
            </a:gs>
            <a:gs pos="50000">
              <a:schemeClr val="accent2">
                <a:hueOff val="-396917"/>
                <a:satOff val="-22889"/>
                <a:lumOff val="2353"/>
                <a:alphaOff val="0"/>
                <a:satMod val="110000"/>
                <a:lumMod val="100000"/>
                <a:shade val="100000"/>
              </a:schemeClr>
            </a:gs>
            <a:gs pos="100000">
              <a:schemeClr val="accent2">
                <a:hueOff val="-396917"/>
                <a:satOff val="-22889"/>
                <a:lumOff val="2353"/>
                <a:alphaOff val="0"/>
                <a:lumMod val="99000"/>
                <a:satMod val="120000"/>
                <a:shade val="78000"/>
              </a:schemeClr>
            </a:gs>
          </a:gsLst>
          <a:lin ang="5400000" scaled="0"/>
        </a:gradFill>
        <a:ln w="6350" cap="flat" cmpd="sng" algn="ctr">
          <a:solidFill>
            <a:schemeClr val="accent2">
              <a:hueOff val="-396917"/>
              <a:satOff val="-22889"/>
              <a:lumOff val="235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768C48B-75B5-43FA-866D-86162893F3A3}">
      <dsp:nvSpPr>
        <dsp:cNvPr id="0" name=""/>
        <dsp:cNvSpPr/>
      </dsp:nvSpPr>
      <dsp:spPr>
        <a:xfrm>
          <a:off x="0" y="1366392"/>
          <a:ext cx="6666833" cy="454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Material (Soda-lime, crystalline, borosilicate)</a:t>
          </a:r>
        </a:p>
      </dsp:txBody>
      <dsp:txXfrm>
        <a:off x="0" y="1366392"/>
        <a:ext cx="6666833" cy="454575"/>
      </dsp:txXfrm>
    </dsp:sp>
    <dsp:sp modelId="{217EB5B7-7E49-433C-8E07-03E45BD26430}">
      <dsp:nvSpPr>
        <dsp:cNvPr id="0" name=""/>
        <dsp:cNvSpPr/>
      </dsp:nvSpPr>
      <dsp:spPr>
        <a:xfrm>
          <a:off x="0" y="1820967"/>
          <a:ext cx="6666833" cy="0"/>
        </a:xfrm>
        <a:prstGeom prst="line">
          <a:avLst/>
        </a:prstGeom>
        <a:gradFill rotWithShape="0">
          <a:gsLst>
            <a:gs pos="0">
              <a:schemeClr val="accent2">
                <a:hueOff val="-529223"/>
                <a:satOff val="-30519"/>
                <a:lumOff val="3137"/>
                <a:alphaOff val="0"/>
                <a:satMod val="103000"/>
                <a:lumMod val="102000"/>
                <a:tint val="94000"/>
              </a:schemeClr>
            </a:gs>
            <a:gs pos="50000">
              <a:schemeClr val="accent2">
                <a:hueOff val="-529223"/>
                <a:satOff val="-30519"/>
                <a:lumOff val="3137"/>
                <a:alphaOff val="0"/>
                <a:satMod val="110000"/>
                <a:lumMod val="100000"/>
                <a:shade val="100000"/>
              </a:schemeClr>
            </a:gs>
            <a:gs pos="100000">
              <a:schemeClr val="accent2">
                <a:hueOff val="-529223"/>
                <a:satOff val="-30519"/>
                <a:lumOff val="3137"/>
                <a:alphaOff val="0"/>
                <a:lumMod val="99000"/>
                <a:satMod val="120000"/>
                <a:shade val="78000"/>
              </a:schemeClr>
            </a:gs>
          </a:gsLst>
          <a:lin ang="5400000" scaled="0"/>
        </a:gradFill>
        <a:ln w="6350" cap="flat" cmpd="sng" algn="ctr">
          <a:solidFill>
            <a:schemeClr val="accent2">
              <a:hueOff val="-529223"/>
              <a:satOff val="-30519"/>
              <a:lumOff val="313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63204B1-EB0A-4DE0-ADAB-AEB037E53B3C}">
      <dsp:nvSpPr>
        <dsp:cNvPr id="0" name=""/>
        <dsp:cNvSpPr/>
      </dsp:nvSpPr>
      <dsp:spPr>
        <a:xfrm>
          <a:off x="0" y="1820967"/>
          <a:ext cx="6666833" cy="454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Virgin or Recycled</a:t>
          </a:r>
        </a:p>
      </dsp:txBody>
      <dsp:txXfrm>
        <a:off x="0" y="1820967"/>
        <a:ext cx="6666833" cy="454575"/>
      </dsp:txXfrm>
    </dsp:sp>
    <dsp:sp modelId="{EDB6E60F-7653-4AD9-B461-5CBAADAE2072}">
      <dsp:nvSpPr>
        <dsp:cNvPr id="0" name=""/>
        <dsp:cNvSpPr/>
      </dsp:nvSpPr>
      <dsp:spPr>
        <a:xfrm>
          <a:off x="0" y="2275543"/>
          <a:ext cx="6666833" cy="0"/>
        </a:xfrm>
        <a:prstGeom prst="line">
          <a:avLst/>
        </a:prstGeom>
        <a:gradFill rotWithShape="0">
          <a:gsLst>
            <a:gs pos="0">
              <a:schemeClr val="accent2">
                <a:hueOff val="-661529"/>
                <a:satOff val="-38149"/>
                <a:lumOff val="3922"/>
                <a:alphaOff val="0"/>
                <a:satMod val="103000"/>
                <a:lumMod val="102000"/>
                <a:tint val="94000"/>
              </a:schemeClr>
            </a:gs>
            <a:gs pos="50000">
              <a:schemeClr val="accent2">
                <a:hueOff val="-661529"/>
                <a:satOff val="-38149"/>
                <a:lumOff val="3922"/>
                <a:alphaOff val="0"/>
                <a:satMod val="110000"/>
                <a:lumMod val="100000"/>
                <a:shade val="100000"/>
              </a:schemeClr>
            </a:gs>
            <a:gs pos="100000">
              <a:schemeClr val="accent2">
                <a:hueOff val="-661529"/>
                <a:satOff val="-38149"/>
                <a:lumOff val="3922"/>
                <a:alphaOff val="0"/>
                <a:lumMod val="99000"/>
                <a:satMod val="120000"/>
                <a:shade val="78000"/>
              </a:schemeClr>
            </a:gs>
          </a:gsLst>
          <a:lin ang="5400000" scaled="0"/>
        </a:gradFill>
        <a:ln w="6350" cap="flat" cmpd="sng" algn="ctr">
          <a:solidFill>
            <a:schemeClr val="accent2">
              <a:hueOff val="-661529"/>
              <a:satOff val="-38149"/>
              <a:lumOff val="39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2C2A5F7-73D3-4535-A14A-D2F08504E9E6}">
      <dsp:nvSpPr>
        <dsp:cNvPr id="0" name=""/>
        <dsp:cNvSpPr/>
      </dsp:nvSpPr>
      <dsp:spPr>
        <a:xfrm>
          <a:off x="0" y="2275543"/>
          <a:ext cx="6666833" cy="454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Glass size (number of moulds required)</a:t>
          </a:r>
        </a:p>
      </dsp:txBody>
      <dsp:txXfrm>
        <a:off x="0" y="2275543"/>
        <a:ext cx="6666833" cy="454575"/>
      </dsp:txXfrm>
    </dsp:sp>
    <dsp:sp modelId="{D7303920-074A-46C9-8140-D1FB988B114B}">
      <dsp:nvSpPr>
        <dsp:cNvPr id="0" name=""/>
        <dsp:cNvSpPr/>
      </dsp:nvSpPr>
      <dsp:spPr>
        <a:xfrm>
          <a:off x="0" y="2730118"/>
          <a:ext cx="6666833" cy="0"/>
        </a:xfrm>
        <a:prstGeom prst="line">
          <a:avLst/>
        </a:prstGeom>
        <a:gradFill rotWithShape="0">
          <a:gsLst>
            <a:gs pos="0">
              <a:schemeClr val="accent2">
                <a:hueOff val="-793834"/>
                <a:satOff val="-45779"/>
                <a:lumOff val="4706"/>
                <a:alphaOff val="0"/>
                <a:satMod val="103000"/>
                <a:lumMod val="102000"/>
                <a:tint val="94000"/>
              </a:schemeClr>
            </a:gs>
            <a:gs pos="50000">
              <a:schemeClr val="accent2">
                <a:hueOff val="-793834"/>
                <a:satOff val="-45779"/>
                <a:lumOff val="4706"/>
                <a:alphaOff val="0"/>
                <a:satMod val="110000"/>
                <a:lumMod val="100000"/>
                <a:shade val="100000"/>
              </a:schemeClr>
            </a:gs>
            <a:gs pos="100000">
              <a:schemeClr val="accent2">
                <a:hueOff val="-793834"/>
                <a:satOff val="-45779"/>
                <a:lumOff val="4706"/>
                <a:alphaOff val="0"/>
                <a:lumMod val="99000"/>
                <a:satMod val="120000"/>
                <a:shade val="78000"/>
              </a:schemeClr>
            </a:gs>
          </a:gsLst>
          <a:lin ang="5400000" scaled="0"/>
        </a:gradFill>
        <a:ln w="6350" cap="flat" cmpd="sng" algn="ctr">
          <a:solidFill>
            <a:schemeClr val="accent2">
              <a:hueOff val="-793834"/>
              <a:satOff val="-45779"/>
              <a:lumOff val="470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BA8C52F-68F9-4FC8-ADC0-AB49DE3571B6}">
      <dsp:nvSpPr>
        <dsp:cNvPr id="0" name=""/>
        <dsp:cNvSpPr/>
      </dsp:nvSpPr>
      <dsp:spPr>
        <a:xfrm>
          <a:off x="0" y="2730118"/>
          <a:ext cx="6666833" cy="454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Tempered/toughened</a:t>
          </a:r>
        </a:p>
      </dsp:txBody>
      <dsp:txXfrm>
        <a:off x="0" y="2730118"/>
        <a:ext cx="6666833" cy="454575"/>
      </dsp:txXfrm>
    </dsp:sp>
    <dsp:sp modelId="{927680C8-1CD1-4EB3-A82F-372D16995992}">
      <dsp:nvSpPr>
        <dsp:cNvPr id="0" name=""/>
        <dsp:cNvSpPr/>
      </dsp:nvSpPr>
      <dsp:spPr>
        <a:xfrm>
          <a:off x="0" y="3184693"/>
          <a:ext cx="6666833" cy="0"/>
        </a:xfrm>
        <a:prstGeom prst="line">
          <a:avLst/>
        </a:prstGeom>
        <a:gradFill rotWithShape="0">
          <a:gsLst>
            <a:gs pos="0">
              <a:schemeClr val="accent2">
                <a:hueOff val="-926140"/>
                <a:satOff val="-53409"/>
                <a:lumOff val="5491"/>
                <a:alphaOff val="0"/>
                <a:satMod val="103000"/>
                <a:lumMod val="102000"/>
                <a:tint val="94000"/>
              </a:schemeClr>
            </a:gs>
            <a:gs pos="50000">
              <a:schemeClr val="accent2">
                <a:hueOff val="-926140"/>
                <a:satOff val="-53409"/>
                <a:lumOff val="5491"/>
                <a:alphaOff val="0"/>
                <a:satMod val="110000"/>
                <a:lumMod val="100000"/>
                <a:shade val="100000"/>
              </a:schemeClr>
            </a:gs>
            <a:gs pos="100000">
              <a:schemeClr val="accent2">
                <a:hueOff val="-926140"/>
                <a:satOff val="-53409"/>
                <a:lumOff val="5491"/>
                <a:alphaOff val="0"/>
                <a:lumMod val="99000"/>
                <a:satMod val="120000"/>
                <a:shade val="78000"/>
              </a:schemeClr>
            </a:gs>
          </a:gsLst>
          <a:lin ang="5400000" scaled="0"/>
        </a:gradFill>
        <a:ln w="6350" cap="flat" cmpd="sng" algn="ctr">
          <a:solidFill>
            <a:schemeClr val="accent2">
              <a:hueOff val="-926140"/>
              <a:satOff val="-53409"/>
              <a:lumOff val="549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2C0CEF7-5A9B-4FE9-915D-8F6DAE69B750}">
      <dsp:nvSpPr>
        <dsp:cNvPr id="0" name=""/>
        <dsp:cNvSpPr/>
      </dsp:nvSpPr>
      <dsp:spPr>
        <a:xfrm>
          <a:off x="0" y="3184693"/>
          <a:ext cx="6666833" cy="454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Decoration</a:t>
          </a:r>
        </a:p>
      </dsp:txBody>
      <dsp:txXfrm>
        <a:off x="0" y="3184693"/>
        <a:ext cx="6666833" cy="454575"/>
      </dsp:txXfrm>
    </dsp:sp>
    <dsp:sp modelId="{801D8992-19FD-451C-9A66-68FFBC488F7D}">
      <dsp:nvSpPr>
        <dsp:cNvPr id="0" name=""/>
        <dsp:cNvSpPr/>
      </dsp:nvSpPr>
      <dsp:spPr>
        <a:xfrm>
          <a:off x="0" y="3639269"/>
          <a:ext cx="6666833" cy="0"/>
        </a:xfrm>
        <a:prstGeom prst="line">
          <a:avLst/>
        </a:prstGeom>
        <a:gradFill rotWithShape="0">
          <a:gsLst>
            <a:gs pos="0">
              <a:schemeClr val="accent2">
                <a:hueOff val="-1058446"/>
                <a:satOff val="-61039"/>
                <a:lumOff val="6275"/>
                <a:alphaOff val="0"/>
                <a:satMod val="103000"/>
                <a:lumMod val="102000"/>
                <a:tint val="94000"/>
              </a:schemeClr>
            </a:gs>
            <a:gs pos="50000">
              <a:schemeClr val="accent2">
                <a:hueOff val="-1058446"/>
                <a:satOff val="-61039"/>
                <a:lumOff val="6275"/>
                <a:alphaOff val="0"/>
                <a:satMod val="110000"/>
                <a:lumMod val="100000"/>
                <a:shade val="100000"/>
              </a:schemeClr>
            </a:gs>
            <a:gs pos="100000">
              <a:schemeClr val="accent2">
                <a:hueOff val="-1058446"/>
                <a:satOff val="-61039"/>
                <a:lumOff val="6275"/>
                <a:alphaOff val="0"/>
                <a:lumMod val="99000"/>
                <a:satMod val="120000"/>
                <a:shade val="78000"/>
              </a:schemeClr>
            </a:gs>
          </a:gsLst>
          <a:lin ang="5400000" scaled="0"/>
        </a:gradFill>
        <a:ln w="6350" cap="flat" cmpd="sng" algn="ctr">
          <a:solidFill>
            <a:schemeClr val="accent2">
              <a:hueOff val="-1058446"/>
              <a:satOff val="-61039"/>
              <a:lumOff val="627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C0241D7-BB51-4752-9FC9-3BFE0502BCDC}">
      <dsp:nvSpPr>
        <dsp:cNvPr id="0" name=""/>
        <dsp:cNvSpPr/>
      </dsp:nvSpPr>
      <dsp:spPr>
        <a:xfrm>
          <a:off x="0" y="3639269"/>
          <a:ext cx="6666833" cy="454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Nucleation</a:t>
          </a:r>
        </a:p>
      </dsp:txBody>
      <dsp:txXfrm>
        <a:off x="0" y="3639269"/>
        <a:ext cx="6666833" cy="454575"/>
      </dsp:txXfrm>
    </dsp:sp>
    <dsp:sp modelId="{F6AF6977-6C4D-4696-B519-FA56BD2A85D0}">
      <dsp:nvSpPr>
        <dsp:cNvPr id="0" name=""/>
        <dsp:cNvSpPr/>
      </dsp:nvSpPr>
      <dsp:spPr>
        <a:xfrm>
          <a:off x="0" y="4093844"/>
          <a:ext cx="6666833" cy="0"/>
        </a:xfrm>
        <a:prstGeom prst="line">
          <a:avLst/>
        </a:prstGeom>
        <a:gradFill rotWithShape="0">
          <a:gsLst>
            <a:gs pos="0">
              <a:schemeClr val="accent2">
                <a:hueOff val="-1190752"/>
                <a:satOff val="-68668"/>
                <a:lumOff val="7059"/>
                <a:alphaOff val="0"/>
                <a:satMod val="103000"/>
                <a:lumMod val="102000"/>
                <a:tint val="94000"/>
              </a:schemeClr>
            </a:gs>
            <a:gs pos="50000">
              <a:schemeClr val="accent2">
                <a:hueOff val="-1190752"/>
                <a:satOff val="-68668"/>
                <a:lumOff val="7059"/>
                <a:alphaOff val="0"/>
                <a:satMod val="110000"/>
                <a:lumMod val="100000"/>
                <a:shade val="100000"/>
              </a:schemeClr>
            </a:gs>
            <a:gs pos="100000">
              <a:schemeClr val="accent2">
                <a:hueOff val="-1190752"/>
                <a:satOff val="-68668"/>
                <a:lumOff val="7059"/>
                <a:alphaOff val="0"/>
                <a:lumMod val="99000"/>
                <a:satMod val="120000"/>
                <a:shade val="78000"/>
              </a:schemeClr>
            </a:gs>
          </a:gsLst>
          <a:lin ang="5400000" scaled="0"/>
        </a:gradFill>
        <a:ln w="6350" cap="flat" cmpd="sng" algn="ctr">
          <a:solidFill>
            <a:schemeClr val="accent2">
              <a:hueOff val="-1190752"/>
              <a:satOff val="-68668"/>
              <a:lumOff val="705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C5792F3-AE76-4715-9595-3E8D2CE671F1}">
      <dsp:nvSpPr>
        <dsp:cNvPr id="0" name=""/>
        <dsp:cNvSpPr/>
      </dsp:nvSpPr>
      <dsp:spPr>
        <a:xfrm>
          <a:off x="0" y="4093844"/>
          <a:ext cx="6666833" cy="454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err="1"/>
            <a:t>Stackability</a:t>
          </a:r>
          <a:r>
            <a:rPr lang="en-US" sz="1600" kern="1200" dirty="0"/>
            <a:t> / </a:t>
          </a:r>
          <a:r>
            <a:rPr lang="en-US" sz="1600" kern="1200" dirty="0" err="1"/>
            <a:t>Pilability</a:t>
          </a:r>
          <a:endParaRPr lang="en-US" sz="1600" kern="1200" dirty="0"/>
        </a:p>
      </dsp:txBody>
      <dsp:txXfrm>
        <a:off x="0" y="4093844"/>
        <a:ext cx="6666833" cy="454575"/>
      </dsp:txXfrm>
    </dsp:sp>
    <dsp:sp modelId="{A31739DA-3F9E-445C-B619-BC83A419422D}">
      <dsp:nvSpPr>
        <dsp:cNvPr id="0" name=""/>
        <dsp:cNvSpPr/>
      </dsp:nvSpPr>
      <dsp:spPr>
        <a:xfrm>
          <a:off x="0" y="4548420"/>
          <a:ext cx="6666833" cy="0"/>
        </a:xfrm>
        <a:prstGeom prst="line">
          <a:avLst/>
        </a:prstGeom>
        <a:gradFill rotWithShape="0">
          <a:gsLst>
            <a:gs pos="0">
              <a:schemeClr val="accent2">
                <a:hueOff val="-1323057"/>
                <a:satOff val="-76298"/>
                <a:lumOff val="7844"/>
                <a:alphaOff val="0"/>
                <a:satMod val="103000"/>
                <a:lumMod val="102000"/>
                <a:tint val="94000"/>
              </a:schemeClr>
            </a:gs>
            <a:gs pos="50000">
              <a:schemeClr val="accent2">
                <a:hueOff val="-1323057"/>
                <a:satOff val="-76298"/>
                <a:lumOff val="7844"/>
                <a:alphaOff val="0"/>
                <a:satMod val="110000"/>
                <a:lumMod val="100000"/>
                <a:shade val="100000"/>
              </a:schemeClr>
            </a:gs>
            <a:gs pos="100000">
              <a:schemeClr val="accent2">
                <a:hueOff val="-1323057"/>
                <a:satOff val="-76298"/>
                <a:lumOff val="7844"/>
                <a:alphaOff val="0"/>
                <a:lumMod val="99000"/>
                <a:satMod val="120000"/>
                <a:shade val="78000"/>
              </a:schemeClr>
            </a:gs>
          </a:gsLst>
          <a:lin ang="5400000" scaled="0"/>
        </a:gradFill>
        <a:ln w="6350" cap="flat" cmpd="sng" algn="ctr">
          <a:solidFill>
            <a:schemeClr val="accent2">
              <a:hueOff val="-1323057"/>
              <a:satOff val="-76298"/>
              <a:lumOff val="784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CA1FE40-1315-4912-9B6C-88EEF198A0CC}">
      <dsp:nvSpPr>
        <dsp:cNvPr id="0" name=""/>
        <dsp:cNvSpPr/>
      </dsp:nvSpPr>
      <dsp:spPr>
        <a:xfrm>
          <a:off x="0" y="4548420"/>
          <a:ext cx="6666833" cy="454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Giftpack</a:t>
          </a:r>
        </a:p>
      </dsp:txBody>
      <dsp:txXfrm>
        <a:off x="0" y="4548420"/>
        <a:ext cx="6666833" cy="454575"/>
      </dsp:txXfrm>
    </dsp:sp>
    <dsp:sp modelId="{ED3A6252-59EA-4AED-8988-C04877644C24}">
      <dsp:nvSpPr>
        <dsp:cNvPr id="0" name=""/>
        <dsp:cNvSpPr/>
      </dsp:nvSpPr>
      <dsp:spPr>
        <a:xfrm>
          <a:off x="0" y="5002995"/>
          <a:ext cx="6666833" cy="0"/>
        </a:xfrm>
        <a:prstGeom prst="line">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369ADB3-75F7-4688-A87E-0BB20AF6380D}">
      <dsp:nvSpPr>
        <dsp:cNvPr id="0" name=""/>
        <dsp:cNvSpPr/>
      </dsp:nvSpPr>
      <dsp:spPr>
        <a:xfrm>
          <a:off x="0" y="5002995"/>
          <a:ext cx="6666833" cy="454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Transport pack/size</a:t>
          </a:r>
        </a:p>
      </dsp:txBody>
      <dsp:txXfrm>
        <a:off x="0" y="5002995"/>
        <a:ext cx="6666833" cy="45457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7A410-F471-4967-9BBF-2F09A749E204}">
      <dsp:nvSpPr>
        <dsp:cNvPr id="0" name=""/>
        <dsp:cNvSpPr/>
      </dsp:nvSpPr>
      <dsp:spPr>
        <a:xfrm>
          <a:off x="0" y="450274"/>
          <a:ext cx="10515600" cy="17199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583184" rIns="816127" bIns="99568" numCol="1" spcCol="1270" anchor="t" anchorCtr="0">
          <a:noAutofit/>
        </a:bodyPr>
        <a:lstStyle/>
        <a:p>
          <a:pPr marL="114300" lvl="1" indent="-114300" algn="l" defTabSz="622300">
            <a:lnSpc>
              <a:spcPct val="90000"/>
            </a:lnSpc>
            <a:spcBef>
              <a:spcPct val="0"/>
            </a:spcBef>
            <a:spcAft>
              <a:spcPct val="15000"/>
            </a:spcAft>
            <a:buChar char="•"/>
          </a:pPr>
          <a:r>
            <a:rPr lang="en-GB" sz="1400" b="0" kern="1200" noProof="0" dirty="0">
              <a:latin typeface="HEINEKEN Core Thin" panose="02000506040000020004" pitchFamily="2" charset="0"/>
            </a:rPr>
            <a:t>Supplier will create a trial mould to produce real glass samples on a production line.</a:t>
          </a:r>
          <a:endParaRPr lang="en-US" sz="1400" b="0" kern="1200" noProof="0" dirty="0">
            <a:latin typeface="HEINEKEN Core Thin" panose="02000506040000020004" pitchFamily="2" charset="0"/>
          </a:endParaRPr>
        </a:p>
        <a:p>
          <a:pPr marL="114300" lvl="1" indent="-114300" algn="l" defTabSz="622300">
            <a:lnSpc>
              <a:spcPct val="90000"/>
            </a:lnSpc>
            <a:spcBef>
              <a:spcPct val="0"/>
            </a:spcBef>
            <a:spcAft>
              <a:spcPct val="15000"/>
            </a:spcAft>
            <a:buChar char="•"/>
          </a:pPr>
          <a:r>
            <a:rPr lang="en-GB" sz="1400" b="0" kern="1200" noProof="0" dirty="0">
              <a:latin typeface="HEINEKEN Core Thin" panose="02000506040000020004" pitchFamily="2" charset="0"/>
            </a:rPr>
            <a:t>Where to look for on a trial sample (correct shape/dimensions, stability, glasswalls nice and clear, roundness, seamlines, embossing sharpness, stackability when applicable,</a:t>
          </a:r>
        </a:p>
        <a:p>
          <a:pPr marL="114300" lvl="1" indent="-114300" algn="l" defTabSz="622300">
            <a:lnSpc>
              <a:spcPct val="90000"/>
            </a:lnSpc>
            <a:spcBef>
              <a:spcPct val="0"/>
            </a:spcBef>
            <a:spcAft>
              <a:spcPct val="15000"/>
            </a:spcAft>
            <a:buChar char="•"/>
          </a:pPr>
          <a:r>
            <a:rPr lang="en-GB" sz="1400" b="0" kern="1200" noProof="0" dirty="0">
              <a:latin typeface="HEINEKEN Core Thin" panose="02000506040000020004" pitchFamily="2" charset="0"/>
            </a:rPr>
            <a:t>Some imperfections can be solved during the production, other more serious imperfections might require a new sample round </a:t>
          </a:r>
        </a:p>
        <a:p>
          <a:pPr marL="114300" lvl="1" indent="-114300" algn="l" defTabSz="622300">
            <a:lnSpc>
              <a:spcPct val="90000"/>
            </a:lnSpc>
            <a:spcBef>
              <a:spcPct val="0"/>
            </a:spcBef>
            <a:spcAft>
              <a:spcPct val="15000"/>
            </a:spcAft>
            <a:buChar char="•"/>
          </a:pPr>
          <a:endParaRPr lang="en-GB" sz="1400" b="0" kern="1200" noProof="0" dirty="0">
            <a:latin typeface="HEINEKEN Core Thin" panose="02000506040000020004" pitchFamily="2" charset="0"/>
          </a:endParaRPr>
        </a:p>
      </dsp:txBody>
      <dsp:txXfrm>
        <a:off x="0" y="450274"/>
        <a:ext cx="10515600" cy="1719900"/>
      </dsp:txXfrm>
    </dsp:sp>
    <dsp:sp modelId="{97B25E4C-8D9A-4976-8E48-E9AE1C13C78A}">
      <dsp:nvSpPr>
        <dsp:cNvPr id="0" name=""/>
        <dsp:cNvSpPr/>
      </dsp:nvSpPr>
      <dsp:spPr>
        <a:xfrm>
          <a:off x="525780" y="17538"/>
          <a:ext cx="7360920" cy="8265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533400">
            <a:lnSpc>
              <a:spcPct val="90000"/>
            </a:lnSpc>
            <a:spcBef>
              <a:spcPct val="0"/>
            </a:spcBef>
            <a:spcAft>
              <a:spcPct val="35000"/>
            </a:spcAft>
            <a:buNone/>
          </a:pPr>
          <a:r>
            <a:rPr lang="en-GB" sz="1600" kern="1200" noProof="0" dirty="0">
              <a:latin typeface="HEINEKEN Core Thin" panose="02000506040000020004" pitchFamily="2" charset="0"/>
              <a:ea typeface="+mn-ea"/>
              <a:cs typeface="+mn-cs"/>
            </a:rPr>
            <a:t>Trial mould sampling</a:t>
          </a:r>
        </a:p>
      </dsp:txBody>
      <dsp:txXfrm>
        <a:off x="566129" y="57887"/>
        <a:ext cx="7280222" cy="745862"/>
      </dsp:txXfrm>
    </dsp:sp>
    <dsp:sp modelId="{0F39AA21-32E4-42ED-A501-5D8829969852}">
      <dsp:nvSpPr>
        <dsp:cNvPr id="0" name=""/>
        <dsp:cNvSpPr/>
      </dsp:nvSpPr>
      <dsp:spPr>
        <a:xfrm>
          <a:off x="0" y="2715198"/>
          <a:ext cx="10515600" cy="15435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583184" rIns="816127" bIns="99568" numCol="1" spcCol="1270" anchor="t" anchorCtr="0">
          <a:noAutofit/>
        </a:bodyPr>
        <a:lstStyle/>
        <a:p>
          <a:pPr marL="114300" lvl="1" indent="-114300" algn="l" defTabSz="622300">
            <a:lnSpc>
              <a:spcPct val="90000"/>
            </a:lnSpc>
            <a:spcBef>
              <a:spcPct val="0"/>
            </a:spcBef>
            <a:spcAft>
              <a:spcPct val="15000"/>
            </a:spcAft>
            <a:buChar char="•"/>
          </a:pPr>
          <a:r>
            <a:rPr lang="en-GB" sz="1400" b="0" kern="1200" noProof="0" dirty="0">
              <a:latin typeface="HEINEKEN Core Thin" panose="02000506040000020004" pitchFamily="2" charset="0"/>
            </a:rPr>
            <a:t>When possible, attend the first mass production run. During production the glass might</a:t>
          </a:r>
          <a:endParaRPr lang="en-US" sz="1400" b="0" kern="1200" noProof="0" dirty="0">
            <a:latin typeface="HEINEKEN Core Thin" panose="02000506040000020004" pitchFamily="2" charset="0"/>
          </a:endParaRPr>
        </a:p>
        <a:p>
          <a:pPr marL="114300" lvl="1" indent="-114300" algn="l" defTabSz="622300">
            <a:lnSpc>
              <a:spcPct val="90000"/>
            </a:lnSpc>
            <a:spcBef>
              <a:spcPct val="0"/>
            </a:spcBef>
            <a:spcAft>
              <a:spcPct val="15000"/>
            </a:spcAft>
            <a:buChar char="•"/>
          </a:pPr>
          <a:r>
            <a:rPr lang="en-GB" sz="1400" b="0" kern="1200" noProof="0" dirty="0">
              <a:latin typeface="HEINEKEN Core Thin" panose="02000506040000020004" pitchFamily="2" charset="0"/>
            </a:rPr>
            <a:t>Limit samples, find balance between perfection and what is reasonable </a:t>
          </a:r>
        </a:p>
        <a:p>
          <a:pPr marL="114300" lvl="1" indent="-114300" algn="l" defTabSz="622300">
            <a:lnSpc>
              <a:spcPct val="90000"/>
            </a:lnSpc>
            <a:spcBef>
              <a:spcPct val="0"/>
            </a:spcBef>
            <a:spcAft>
              <a:spcPct val="15000"/>
            </a:spcAft>
            <a:buChar char="•"/>
          </a:pPr>
          <a:endParaRPr lang="en-GB" sz="1400" b="0" kern="1200" noProof="0" dirty="0">
            <a:latin typeface="HEINEKEN Core Thin" panose="02000506040000020004" pitchFamily="2" charset="0"/>
          </a:endParaRPr>
        </a:p>
        <a:p>
          <a:pPr marL="114300" lvl="1" indent="-114300" algn="l" defTabSz="622300">
            <a:lnSpc>
              <a:spcPct val="90000"/>
            </a:lnSpc>
            <a:spcBef>
              <a:spcPct val="0"/>
            </a:spcBef>
            <a:spcAft>
              <a:spcPct val="15000"/>
            </a:spcAft>
            <a:buChar char="•"/>
          </a:pPr>
          <a:endParaRPr lang="en-GB" sz="1400" b="0" kern="1200" noProof="0" dirty="0">
            <a:latin typeface="HEINEKEN Core Thin" panose="02000506040000020004" pitchFamily="2" charset="0"/>
          </a:endParaRPr>
        </a:p>
      </dsp:txBody>
      <dsp:txXfrm>
        <a:off x="0" y="2715198"/>
        <a:ext cx="10515600" cy="1543500"/>
      </dsp:txXfrm>
    </dsp:sp>
    <dsp:sp modelId="{FCF2772C-EA0C-4CF3-9069-2968D44393D8}">
      <dsp:nvSpPr>
        <dsp:cNvPr id="0" name=""/>
        <dsp:cNvSpPr/>
      </dsp:nvSpPr>
      <dsp:spPr>
        <a:xfrm>
          <a:off x="525780" y="2301918"/>
          <a:ext cx="7360920" cy="8265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US" sz="1600" kern="1200" noProof="0" dirty="0">
              <a:solidFill>
                <a:prstClr val="white"/>
              </a:solidFill>
              <a:latin typeface="HEINEKEN Core Thin" panose="02000506040000020004" pitchFamily="2" charset="0"/>
              <a:ea typeface="+mn-ea"/>
              <a:cs typeface="+mn-cs"/>
            </a:rPr>
            <a:t>Mass production</a:t>
          </a:r>
          <a:endParaRPr lang="en-US" sz="1600" b="0" kern="1200" noProof="0" dirty="0">
            <a:latin typeface="HEINEKEN Core Thin" panose="02000506040000020004" pitchFamily="2" charset="0"/>
          </a:endParaRPr>
        </a:p>
      </dsp:txBody>
      <dsp:txXfrm>
        <a:off x="566129" y="2342267"/>
        <a:ext cx="7280222" cy="74586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7A410-F471-4967-9BBF-2F09A749E204}">
      <dsp:nvSpPr>
        <dsp:cNvPr id="0" name=""/>
        <dsp:cNvSpPr/>
      </dsp:nvSpPr>
      <dsp:spPr>
        <a:xfrm>
          <a:off x="0" y="355331"/>
          <a:ext cx="10515600" cy="22459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79044" rIns="816127" bIns="99568" numCol="1" spcCol="1270" anchor="t" anchorCtr="0">
          <a:noAutofit/>
        </a:bodyPr>
        <a:lstStyle/>
        <a:p>
          <a:pPr marL="114300" lvl="1" indent="-114300" algn="l" defTabSz="622300">
            <a:lnSpc>
              <a:spcPct val="90000"/>
            </a:lnSpc>
            <a:spcBef>
              <a:spcPct val="0"/>
            </a:spcBef>
            <a:spcAft>
              <a:spcPct val="15000"/>
            </a:spcAft>
            <a:buChar char="•"/>
          </a:pPr>
          <a:r>
            <a:rPr lang="en-GB" sz="1400" b="0" kern="1200" noProof="0" dirty="0">
              <a:latin typeface="HEINEKEN Core Thin" panose="02000506040000020004" pitchFamily="2" charset="0"/>
            </a:rPr>
            <a:t>How to judge glass (correct shape/dimensions, stability, </a:t>
          </a:r>
          <a:r>
            <a:rPr lang="en-GB" sz="1400" b="0" kern="1200" noProof="0" dirty="0" err="1">
              <a:latin typeface="HEINEKEN Core Thin" panose="02000506040000020004" pitchFamily="2" charset="0"/>
            </a:rPr>
            <a:t>glasswalls</a:t>
          </a:r>
          <a:r>
            <a:rPr lang="en-GB" sz="1400" b="0" kern="1200" noProof="0" dirty="0">
              <a:latin typeface="HEINEKEN Core Thin" panose="02000506040000020004" pitchFamily="2" charset="0"/>
            </a:rPr>
            <a:t> nice and clear, roundness, seamlines, embossing sharpness, </a:t>
          </a:r>
          <a:r>
            <a:rPr lang="en-GB" sz="1400" b="0" kern="1200" noProof="0" dirty="0" err="1">
              <a:latin typeface="HEINEKEN Core Thin" panose="02000506040000020004" pitchFamily="2" charset="0"/>
            </a:rPr>
            <a:t>stackability</a:t>
          </a:r>
          <a:r>
            <a:rPr lang="en-GB" sz="1400" b="0" kern="1200" noProof="0" dirty="0">
              <a:latin typeface="HEINEKEN Core Thin" panose="02000506040000020004" pitchFamily="2" charset="0"/>
            </a:rPr>
            <a:t> when applicable, sticking when stacking, </a:t>
          </a:r>
          <a:endParaRPr lang="en-US" sz="1400" b="0" kern="1200" noProof="0" dirty="0">
            <a:latin typeface="HEINEKEN Core Thin" panose="02000506040000020004" pitchFamily="2" charset="0"/>
          </a:endParaRPr>
        </a:p>
        <a:p>
          <a:pPr marL="114300" lvl="1" indent="-114300" algn="l" defTabSz="622300">
            <a:lnSpc>
              <a:spcPct val="90000"/>
            </a:lnSpc>
            <a:spcBef>
              <a:spcPct val="0"/>
            </a:spcBef>
            <a:spcAft>
              <a:spcPct val="15000"/>
            </a:spcAft>
            <a:buChar char="•"/>
          </a:pPr>
          <a:r>
            <a:rPr lang="en-GB" sz="1400" b="0" kern="1200" noProof="0" dirty="0">
              <a:latin typeface="HEINEKEN Core Thin" panose="02000506040000020004" pitchFamily="2" charset="0"/>
            </a:rPr>
            <a:t>Hold the glas in the light, look for strong deformations/distortions/pits</a:t>
          </a:r>
        </a:p>
        <a:p>
          <a:pPr marL="114300" lvl="1" indent="-114300" algn="l" defTabSz="622300">
            <a:lnSpc>
              <a:spcPct val="90000"/>
            </a:lnSpc>
            <a:spcBef>
              <a:spcPct val="0"/>
            </a:spcBef>
            <a:spcAft>
              <a:spcPct val="15000"/>
            </a:spcAft>
            <a:buChar char="•"/>
          </a:pPr>
          <a:r>
            <a:rPr lang="en-GB" sz="1400" b="0" kern="1200" noProof="0" dirty="0">
              <a:latin typeface="HEINEKEN Core Thin" panose="02000506040000020004" pitchFamily="2" charset="0"/>
            </a:rPr>
            <a:t>Wrap hand around the glass and rotate the glass to feel bumps, dents, seamlines, check for roundness of glass</a:t>
          </a:r>
        </a:p>
        <a:p>
          <a:pPr marL="114300" lvl="1" indent="-114300" algn="l" defTabSz="622300">
            <a:lnSpc>
              <a:spcPct val="90000"/>
            </a:lnSpc>
            <a:spcBef>
              <a:spcPct val="0"/>
            </a:spcBef>
            <a:spcAft>
              <a:spcPct val="15000"/>
            </a:spcAft>
            <a:buChar char="•"/>
          </a:pPr>
          <a:r>
            <a:rPr lang="en-GB" sz="1400" b="0" kern="1200" noProof="0" dirty="0">
              <a:latin typeface="HEINEKEN Core Thin" panose="02000506040000020004" pitchFamily="2" charset="0"/>
            </a:rPr>
            <a:t>Judge the glass decoration in different lights, angles and backgrounds</a:t>
          </a:r>
        </a:p>
        <a:p>
          <a:pPr marL="114300" lvl="1" indent="-114300" algn="l" defTabSz="622300">
            <a:lnSpc>
              <a:spcPct val="90000"/>
            </a:lnSpc>
            <a:spcBef>
              <a:spcPct val="0"/>
            </a:spcBef>
            <a:spcAft>
              <a:spcPct val="15000"/>
            </a:spcAft>
            <a:buChar char="•"/>
          </a:pPr>
          <a:r>
            <a:rPr lang="nl-NL" sz="1400" b="0" kern="1200" noProof="0" dirty="0">
              <a:latin typeface="HEINEKEN Core Thin" panose="02000506040000020004" pitchFamily="2" charset="0"/>
            </a:rPr>
            <a:t>Judge </a:t>
          </a:r>
          <a:r>
            <a:rPr lang="nl-NL" sz="1400" b="0" kern="1200" noProof="0" dirty="0" err="1">
              <a:latin typeface="HEINEKEN Core Thin" panose="02000506040000020004" pitchFamily="2" charset="0"/>
            </a:rPr>
            <a:t>with</a:t>
          </a:r>
          <a:r>
            <a:rPr lang="nl-NL" sz="1400" b="0" kern="1200" noProof="0" dirty="0">
              <a:latin typeface="HEINEKEN Core Thin" panose="02000506040000020004" pitchFamily="2" charset="0"/>
            </a:rPr>
            <a:t> product </a:t>
          </a:r>
          <a:r>
            <a:rPr lang="nl-NL" sz="1400" b="0" kern="1200" noProof="0" dirty="0" err="1">
              <a:latin typeface="HEINEKEN Core Thin" panose="02000506040000020004" pitchFamily="2" charset="0"/>
            </a:rPr>
            <a:t>and</a:t>
          </a:r>
          <a:r>
            <a:rPr lang="nl-NL" sz="1400" b="0" kern="1200" noProof="0" dirty="0">
              <a:latin typeface="HEINEKEN Core Thin" panose="02000506040000020004" pitchFamily="2" charset="0"/>
            </a:rPr>
            <a:t> without product</a:t>
          </a:r>
          <a:endParaRPr lang="en-GB" sz="1400" b="0" kern="1200" noProof="0" dirty="0">
            <a:latin typeface="HEINEKEN Core Thin" panose="02000506040000020004" pitchFamily="2" charset="0"/>
          </a:endParaRPr>
        </a:p>
        <a:p>
          <a:pPr marL="114300" lvl="1" indent="-114300" algn="l" defTabSz="622300">
            <a:lnSpc>
              <a:spcPct val="90000"/>
            </a:lnSpc>
            <a:spcBef>
              <a:spcPct val="0"/>
            </a:spcBef>
            <a:spcAft>
              <a:spcPct val="15000"/>
            </a:spcAft>
            <a:buChar char="•"/>
          </a:pPr>
          <a:r>
            <a:rPr lang="nl-NL" sz="1400" b="0" kern="1200" noProof="0" dirty="0">
              <a:latin typeface="HEINEKEN Core Thin" panose="02000506040000020004" pitchFamily="2" charset="0"/>
            </a:rPr>
            <a:t>Technical: </a:t>
          </a:r>
          <a:r>
            <a:rPr lang="nl-NL" sz="1400" b="0" kern="1200" noProof="0" dirty="0" err="1">
              <a:latin typeface="HEINEKEN Core Thin" panose="02000506040000020004" pitchFamily="2" charset="0"/>
            </a:rPr>
            <a:t>Sufficient</a:t>
          </a:r>
          <a:r>
            <a:rPr lang="nl-NL" sz="1400" b="0" kern="1200" noProof="0" dirty="0">
              <a:latin typeface="HEINEKEN Core Thin" panose="02000506040000020004" pitchFamily="2" charset="0"/>
            </a:rPr>
            <a:t> </a:t>
          </a:r>
          <a:r>
            <a:rPr lang="nl-NL" sz="1400" b="0" kern="1200" noProof="0" dirty="0" err="1">
              <a:latin typeface="HEINEKEN Core Thin" panose="02000506040000020004" pitchFamily="2" charset="0"/>
            </a:rPr>
            <a:t>nucleation</a:t>
          </a:r>
          <a:r>
            <a:rPr lang="nl-NL" sz="1400" b="0" kern="1200" noProof="0" dirty="0">
              <a:latin typeface="HEINEKEN Core Thin" panose="02000506040000020004" pitchFamily="2" charset="0"/>
            </a:rPr>
            <a:t>, </a:t>
          </a:r>
          <a:r>
            <a:rPr lang="nl-NL" sz="1400" b="0" kern="1200" noProof="0" dirty="0" err="1">
              <a:latin typeface="HEINEKEN Core Thin" panose="02000506040000020004" pitchFamily="2" charset="0"/>
            </a:rPr>
            <a:t>head</a:t>
          </a:r>
          <a:r>
            <a:rPr lang="nl-NL" sz="1400" b="0" kern="1200" noProof="0" dirty="0">
              <a:latin typeface="HEINEKEN Core Thin" panose="02000506040000020004" pitchFamily="2" charset="0"/>
            </a:rPr>
            <a:t> </a:t>
          </a:r>
          <a:r>
            <a:rPr lang="nl-NL" sz="1400" b="0" kern="1200" noProof="0" dirty="0" err="1">
              <a:latin typeface="HEINEKEN Core Thin" panose="02000506040000020004" pitchFamily="2" charset="0"/>
            </a:rPr>
            <a:t>retention</a:t>
          </a:r>
          <a:r>
            <a:rPr lang="nl-NL" sz="1400" b="0" kern="1200" noProof="0" dirty="0">
              <a:latin typeface="HEINEKEN Core Thin" panose="02000506040000020004" pitchFamily="2" charset="0"/>
            </a:rPr>
            <a:t>, </a:t>
          </a:r>
          <a:r>
            <a:rPr lang="nl-NL" sz="1400" b="0" kern="1200" noProof="0" dirty="0" err="1">
              <a:latin typeface="HEINEKEN Core Thin" panose="02000506040000020004" pitchFamily="2" charset="0"/>
            </a:rPr>
            <a:t>pouring</a:t>
          </a:r>
          <a:r>
            <a:rPr lang="nl-NL" sz="1400" b="0" kern="1200" noProof="0" dirty="0">
              <a:latin typeface="HEINEKEN Core Thin" panose="02000506040000020004" pitchFamily="2" charset="0"/>
            </a:rPr>
            <a:t> </a:t>
          </a:r>
          <a:r>
            <a:rPr lang="nl-NL" sz="1400" b="0" kern="1200" noProof="0" dirty="0" err="1">
              <a:latin typeface="HEINEKEN Core Thin" panose="02000506040000020004" pitchFamily="2" charset="0"/>
            </a:rPr>
            <a:t>characteristic</a:t>
          </a:r>
          <a:r>
            <a:rPr lang="nl-NL" sz="1400" b="0" kern="1200" noProof="0" dirty="0">
              <a:latin typeface="HEINEKEN Core Thin" panose="02000506040000020004" pitchFamily="2" charset="0"/>
            </a:rPr>
            <a:t> (</a:t>
          </a:r>
          <a:r>
            <a:rPr lang="nl-NL" sz="1400" b="0" kern="1200" noProof="0" dirty="0" err="1">
              <a:latin typeface="HEINEKEN Core Thin" panose="02000506040000020004" pitchFamily="2" charset="0"/>
            </a:rPr>
            <a:t>sufficient</a:t>
          </a:r>
          <a:r>
            <a:rPr lang="nl-NL" sz="1400" b="0" kern="1200" noProof="0" dirty="0">
              <a:latin typeface="HEINEKEN Core Thin" panose="02000506040000020004" pitchFamily="2" charset="0"/>
            </a:rPr>
            <a:t> </a:t>
          </a:r>
          <a:r>
            <a:rPr lang="nl-NL" sz="1400" b="0" kern="1200" noProof="0" dirty="0" err="1">
              <a:latin typeface="HEINEKEN Core Thin" panose="02000506040000020004" pitchFamily="2" charset="0"/>
            </a:rPr>
            <a:t>foam</a:t>
          </a:r>
          <a:r>
            <a:rPr lang="nl-NL" sz="1400" b="0" kern="1200" noProof="0" dirty="0">
              <a:latin typeface="HEINEKEN Core Thin" panose="02000506040000020004" pitchFamily="2" charset="0"/>
            </a:rPr>
            <a:t>, </a:t>
          </a:r>
          <a:r>
            <a:rPr lang="nl-NL" sz="1400" b="0" kern="1200" noProof="0" dirty="0" err="1">
              <a:latin typeface="HEINEKEN Core Thin" panose="02000506040000020004" pitchFamily="2" charset="0"/>
            </a:rPr>
            <a:t>not</a:t>
          </a:r>
          <a:r>
            <a:rPr lang="nl-NL" sz="1400" b="0" kern="1200" noProof="0" dirty="0">
              <a:latin typeface="HEINEKEN Core Thin" panose="02000506040000020004" pitchFamily="2" charset="0"/>
            </a:rPr>
            <a:t> </a:t>
          </a:r>
          <a:r>
            <a:rPr lang="nl-NL" sz="1400" b="0" kern="1200" noProof="0" dirty="0" err="1">
              <a:latin typeface="HEINEKEN Core Thin" panose="02000506040000020004" pitchFamily="2" charset="0"/>
            </a:rPr>
            <a:t>too</a:t>
          </a:r>
          <a:r>
            <a:rPr lang="nl-NL" sz="1400" b="0" kern="1200" noProof="0" dirty="0">
              <a:latin typeface="HEINEKEN Core Thin" panose="02000506040000020004" pitchFamily="2" charset="0"/>
            </a:rPr>
            <a:t> </a:t>
          </a:r>
          <a:r>
            <a:rPr lang="nl-NL" sz="1400" b="0" kern="1200" noProof="0" dirty="0" err="1">
              <a:latin typeface="HEINEKEN Core Thin" panose="02000506040000020004" pitchFamily="2" charset="0"/>
            </a:rPr>
            <a:t>much</a:t>
          </a:r>
          <a:r>
            <a:rPr lang="nl-NL" sz="1400" b="0" kern="1200" noProof="0" dirty="0">
              <a:latin typeface="HEINEKEN Core Thin" panose="02000506040000020004" pitchFamily="2" charset="0"/>
            </a:rPr>
            <a:t>)</a:t>
          </a:r>
          <a:endParaRPr lang="en-GB" sz="1400" b="0" kern="1200" noProof="0" dirty="0">
            <a:latin typeface="HEINEKEN Core Thin" panose="02000506040000020004" pitchFamily="2" charset="0"/>
          </a:endParaRPr>
        </a:p>
        <a:p>
          <a:pPr marL="114300" lvl="1" indent="-114300" algn="l" defTabSz="622300">
            <a:lnSpc>
              <a:spcPct val="90000"/>
            </a:lnSpc>
            <a:spcBef>
              <a:spcPct val="0"/>
            </a:spcBef>
            <a:spcAft>
              <a:spcPct val="15000"/>
            </a:spcAft>
            <a:buChar char="•"/>
          </a:pPr>
          <a:endParaRPr lang="en-GB" sz="1400" b="0" kern="1200" noProof="0" dirty="0">
            <a:latin typeface="HEINEKEN Core Thin" panose="02000506040000020004" pitchFamily="2" charset="0"/>
          </a:endParaRPr>
        </a:p>
      </dsp:txBody>
      <dsp:txXfrm>
        <a:off x="0" y="355331"/>
        <a:ext cx="10515600" cy="2245950"/>
      </dsp:txXfrm>
    </dsp:sp>
    <dsp:sp modelId="{97B25E4C-8D9A-4976-8E48-E9AE1C13C78A}">
      <dsp:nvSpPr>
        <dsp:cNvPr id="0" name=""/>
        <dsp:cNvSpPr/>
      </dsp:nvSpPr>
      <dsp:spPr>
        <a:xfrm>
          <a:off x="525780" y="15850"/>
          <a:ext cx="7360920" cy="6789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533400">
            <a:lnSpc>
              <a:spcPct val="90000"/>
            </a:lnSpc>
            <a:spcBef>
              <a:spcPct val="0"/>
            </a:spcBef>
            <a:spcAft>
              <a:spcPct val="35000"/>
            </a:spcAft>
            <a:buNone/>
          </a:pPr>
          <a:r>
            <a:rPr lang="en-GB" sz="1600" kern="1200" noProof="0" dirty="0">
              <a:latin typeface="HEINEKEN Core Thin" panose="02000506040000020004" pitchFamily="2" charset="0"/>
              <a:ea typeface="+mn-ea"/>
              <a:cs typeface="+mn-cs"/>
            </a:rPr>
            <a:t>Review samples</a:t>
          </a:r>
        </a:p>
      </dsp:txBody>
      <dsp:txXfrm>
        <a:off x="558924" y="48994"/>
        <a:ext cx="7294632" cy="612672"/>
      </dsp:txXfrm>
    </dsp:sp>
    <dsp:sp modelId="{0F39AA21-32E4-42ED-A501-5D8829969852}">
      <dsp:nvSpPr>
        <dsp:cNvPr id="0" name=""/>
        <dsp:cNvSpPr/>
      </dsp:nvSpPr>
      <dsp:spPr>
        <a:xfrm>
          <a:off x="0" y="3064961"/>
          <a:ext cx="10515600" cy="1195424"/>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79044" rIns="816127" bIns="99568" numCol="1" spcCol="1270" anchor="t" anchorCtr="0">
          <a:noAutofit/>
        </a:bodyPr>
        <a:lstStyle/>
        <a:p>
          <a:pPr marL="114300" lvl="1" indent="-114300" algn="l" defTabSz="622300">
            <a:lnSpc>
              <a:spcPct val="90000"/>
            </a:lnSpc>
            <a:spcBef>
              <a:spcPct val="0"/>
            </a:spcBef>
            <a:spcAft>
              <a:spcPct val="15000"/>
            </a:spcAft>
            <a:buChar char="•"/>
          </a:pPr>
          <a:r>
            <a:rPr lang="en-GB" sz="1400" b="0" kern="1200" noProof="0" dirty="0">
              <a:latin typeface="HEINEKEN Core Thin" panose="02000506040000020004" pitchFamily="2" charset="0"/>
            </a:rPr>
            <a:t>When</a:t>
          </a:r>
          <a:endParaRPr lang="en-US" sz="1400" b="0" kern="1200" noProof="0" dirty="0">
            <a:latin typeface="HEINEKEN Core Thin" panose="02000506040000020004" pitchFamily="2" charset="0"/>
          </a:endParaRPr>
        </a:p>
        <a:p>
          <a:pPr marL="114300" lvl="1" indent="-114300" algn="l" defTabSz="622300">
            <a:lnSpc>
              <a:spcPct val="90000"/>
            </a:lnSpc>
            <a:spcBef>
              <a:spcPct val="0"/>
            </a:spcBef>
            <a:spcAft>
              <a:spcPct val="15000"/>
            </a:spcAft>
            <a:buChar char="•"/>
          </a:pPr>
          <a:endParaRPr lang="en-GB" sz="1400" b="0" kern="1200" noProof="0" dirty="0">
            <a:latin typeface="HEINEKEN Core Thin" panose="02000506040000020004" pitchFamily="2" charset="0"/>
          </a:endParaRPr>
        </a:p>
        <a:p>
          <a:pPr marL="114300" lvl="1" indent="-114300" algn="l" defTabSz="622300">
            <a:lnSpc>
              <a:spcPct val="90000"/>
            </a:lnSpc>
            <a:spcBef>
              <a:spcPct val="0"/>
            </a:spcBef>
            <a:spcAft>
              <a:spcPct val="15000"/>
            </a:spcAft>
            <a:buChar char="•"/>
          </a:pPr>
          <a:endParaRPr lang="en-GB" sz="1400" b="0" kern="1200" noProof="0" dirty="0">
            <a:latin typeface="HEINEKEN Core Thin" panose="02000506040000020004" pitchFamily="2" charset="0"/>
          </a:endParaRPr>
        </a:p>
      </dsp:txBody>
      <dsp:txXfrm>
        <a:off x="0" y="3064961"/>
        <a:ext cx="10515600" cy="1195424"/>
      </dsp:txXfrm>
    </dsp:sp>
    <dsp:sp modelId="{FCF2772C-EA0C-4CF3-9069-2968D44393D8}">
      <dsp:nvSpPr>
        <dsp:cNvPr id="0" name=""/>
        <dsp:cNvSpPr/>
      </dsp:nvSpPr>
      <dsp:spPr>
        <a:xfrm>
          <a:off x="525780" y="2725481"/>
          <a:ext cx="7360920" cy="6789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US" sz="1600" kern="1200" noProof="0" dirty="0">
              <a:solidFill>
                <a:prstClr val="white"/>
              </a:solidFill>
              <a:latin typeface="HEINEKEN Core Thin" panose="02000506040000020004" pitchFamily="2" charset="0"/>
              <a:ea typeface="+mn-ea"/>
              <a:cs typeface="+mn-cs"/>
            </a:rPr>
            <a:t>M</a:t>
          </a:r>
          <a:endParaRPr lang="en-US" sz="1600" b="0" kern="1200" noProof="0" dirty="0">
            <a:latin typeface="HEINEKEN Core Thin" panose="02000506040000020004" pitchFamily="2" charset="0"/>
          </a:endParaRPr>
        </a:p>
      </dsp:txBody>
      <dsp:txXfrm>
        <a:off x="558924" y="2758625"/>
        <a:ext cx="7294632" cy="61267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01D7D-71F9-42C8-BB2F-1132C6879C48}">
      <dsp:nvSpPr>
        <dsp:cNvPr id="0" name=""/>
        <dsp:cNvSpPr/>
      </dsp:nvSpPr>
      <dsp:spPr>
        <a:xfrm>
          <a:off x="3757" y="336956"/>
          <a:ext cx="1397800" cy="559120"/>
        </a:xfrm>
        <a:prstGeom prst="chevron">
          <a:avLst/>
        </a:prstGeom>
        <a:solidFill>
          <a:schemeClr val="accent2"/>
        </a:solidFill>
        <a:ln w="19050" cap="flat" cmpd="sng" algn="ctr">
          <a:solidFill>
            <a:schemeClr val="lt1"/>
          </a:solidFill>
          <a:prstDash val="solid"/>
          <a:miter lim="800000"/>
        </a:ln>
        <a:effectLst/>
        <a:scene3d>
          <a:camera prst="orthographicFront">
            <a:rot lat="0" lon="0" rev="0"/>
          </a:camera>
          <a:lightRig rig="contrasting" dir="t">
            <a:rot lat="0" lon="0" rev="1200000"/>
          </a:lightRig>
        </a:scene3d>
        <a:sp3d/>
      </dsp:spPr>
      <dsp:style>
        <a:lnRef idx="3">
          <a:schemeClr val="lt1"/>
        </a:lnRef>
        <a:fillRef idx="1">
          <a:schemeClr val="accent2"/>
        </a:fillRef>
        <a:effectRef idx="1">
          <a:schemeClr val="accent2"/>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nl-NL" sz="1100" kern="1200" dirty="0">
              <a:latin typeface="HEINEKEN Core Thin" panose="02000506040000020004" pitchFamily="2" charset="0"/>
            </a:rPr>
            <a:t>Design</a:t>
          </a:r>
          <a:endParaRPr lang="en-GB" sz="1100" kern="1200" dirty="0">
            <a:latin typeface="HEINEKEN Core Thin" panose="02000506040000020004" pitchFamily="2" charset="0"/>
          </a:endParaRPr>
        </a:p>
      </dsp:txBody>
      <dsp:txXfrm>
        <a:off x="283317" y="336956"/>
        <a:ext cx="838680" cy="559120"/>
      </dsp:txXfrm>
    </dsp:sp>
    <dsp:sp modelId="{7827EEA8-F857-4C21-98AA-CFF58EA5A4EC}">
      <dsp:nvSpPr>
        <dsp:cNvPr id="0" name=""/>
        <dsp:cNvSpPr/>
      </dsp:nvSpPr>
      <dsp:spPr>
        <a:xfrm>
          <a:off x="1261778" y="336956"/>
          <a:ext cx="1397800" cy="559120"/>
        </a:xfrm>
        <a:prstGeom prst="chevron">
          <a:avLst/>
        </a:prstGeom>
        <a:solidFill>
          <a:schemeClr val="accent1"/>
        </a:solidFill>
        <a:ln w="19050" cap="flat" cmpd="sng" algn="ctr">
          <a:solidFill>
            <a:schemeClr val="lt1"/>
          </a:solidFill>
          <a:prstDash val="solid"/>
          <a:miter lim="800000"/>
        </a:ln>
        <a:effectLst/>
        <a:scene3d>
          <a:camera prst="orthographicFront">
            <a:rot lat="0" lon="0" rev="0"/>
          </a:camera>
          <a:lightRig rig="contrasting" dir="t">
            <a:rot lat="0" lon="0" rev="1200000"/>
          </a:lightRig>
        </a:scene3d>
        <a:sp3d/>
      </dsp:spPr>
      <dsp:style>
        <a:lnRef idx="3">
          <a:schemeClr val="lt1"/>
        </a:lnRef>
        <a:fillRef idx="1">
          <a:schemeClr val="accent1"/>
        </a:fillRef>
        <a:effectRef idx="1">
          <a:schemeClr val="accent1"/>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noProof="0" dirty="0">
              <a:latin typeface="HEINEKEN Core Thin" panose="02000506040000020004" pitchFamily="2" charset="0"/>
            </a:rPr>
            <a:t>Blank glass technical development</a:t>
          </a:r>
        </a:p>
      </dsp:txBody>
      <dsp:txXfrm>
        <a:off x="1541338" y="336956"/>
        <a:ext cx="838680" cy="559120"/>
      </dsp:txXfrm>
    </dsp:sp>
    <dsp:sp modelId="{819A13AB-225D-4BF9-B2FF-1C4FF281799A}">
      <dsp:nvSpPr>
        <dsp:cNvPr id="0" name=""/>
        <dsp:cNvSpPr/>
      </dsp:nvSpPr>
      <dsp:spPr>
        <a:xfrm>
          <a:off x="2519798" y="336956"/>
          <a:ext cx="1397800" cy="559120"/>
        </a:xfrm>
        <a:prstGeom prst="chevron">
          <a:avLst/>
        </a:prstGeom>
        <a:solidFill>
          <a:schemeClr val="accent6"/>
        </a:solidFill>
        <a:ln w="19050" cap="flat" cmpd="sng" algn="ctr">
          <a:solidFill>
            <a:schemeClr val="lt1"/>
          </a:solidFill>
          <a:prstDash val="solid"/>
          <a:miter lim="800000"/>
        </a:ln>
        <a:effectLst/>
        <a:scene3d>
          <a:camera prst="orthographicFront">
            <a:rot lat="0" lon="0" rev="0"/>
          </a:camera>
          <a:lightRig rig="contrasting" dir="t">
            <a:rot lat="0" lon="0" rev="1200000"/>
          </a:lightRig>
        </a:scene3d>
        <a:sp3d/>
      </dsp:spPr>
      <dsp:style>
        <a:lnRef idx="3">
          <a:schemeClr val="lt1"/>
        </a:lnRef>
        <a:fillRef idx="1">
          <a:schemeClr val="accent6"/>
        </a:fillRef>
        <a:effectRef idx="1">
          <a:schemeClr val="accent6"/>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noProof="0" dirty="0">
              <a:latin typeface="HEINEKEN Core Thin" panose="02000506040000020004" pitchFamily="2" charset="0"/>
            </a:rPr>
            <a:t>Approval technical drawings</a:t>
          </a:r>
        </a:p>
      </dsp:txBody>
      <dsp:txXfrm>
        <a:off x="2799358" y="336956"/>
        <a:ext cx="838680" cy="559120"/>
      </dsp:txXfrm>
    </dsp:sp>
    <dsp:sp modelId="{B898EBBB-FBFF-498F-9D58-9DCA82C425FA}">
      <dsp:nvSpPr>
        <dsp:cNvPr id="0" name=""/>
        <dsp:cNvSpPr/>
      </dsp:nvSpPr>
      <dsp:spPr>
        <a:xfrm>
          <a:off x="3777818" y="336956"/>
          <a:ext cx="1397800" cy="559120"/>
        </a:xfrm>
        <a:prstGeom prst="chevron">
          <a:avLst/>
        </a:prstGeom>
        <a:solidFill>
          <a:schemeClr val="accent6"/>
        </a:solidFill>
        <a:ln w="19050" cap="flat" cmpd="sng" algn="ctr">
          <a:solidFill>
            <a:schemeClr val="lt1"/>
          </a:solidFill>
          <a:prstDash val="solid"/>
          <a:miter lim="800000"/>
        </a:ln>
        <a:effectLst/>
        <a:scene3d>
          <a:camera prst="orthographicFront">
            <a:rot lat="0" lon="0" rev="0"/>
          </a:camera>
          <a:lightRig rig="contrasting" dir="t">
            <a:rot lat="0" lon="0" rev="1200000"/>
          </a:lightRig>
        </a:scene3d>
        <a:sp3d/>
      </dsp:spPr>
      <dsp:style>
        <a:lnRef idx="3">
          <a:schemeClr val="lt1"/>
        </a:lnRef>
        <a:fillRef idx="1">
          <a:schemeClr val="accent6"/>
        </a:fillRef>
        <a:effectRef idx="1">
          <a:schemeClr val="accent6"/>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nl-NL" sz="1100" kern="1200" dirty="0">
              <a:latin typeface="HEINEKEN Core Thin" panose="02000506040000020004" pitchFamily="2" charset="0"/>
            </a:rPr>
            <a:t>3D prototyping</a:t>
          </a:r>
          <a:endParaRPr lang="en-GB" sz="1100" kern="1200" dirty="0">
            <a:latin typeface="HEINEKEN Core Thin" panose="02000506040000020004" pitchFamily="2" charset="0"/>
          </a:endParaRPr>
        </a:p>
      </dsp:txBody>
      <dsp:txXfrm>
        <a:off x="4057378" y="336956"/>
        <a:ext cx="838680" cy="559120"/>
      </dsp:txXfrm>
    </dsp:sp>
    <dsp:sp modelId="{3DF42C29-8D3C-4A1C-B1C4-52E63187C352}">
      <dsp:nvSpPr>
        <dsp:cNvPr id="0" name=""/>
        <dsp:cNvSpPr/>
      </dsp:nvSpPr>
      <dsp:spPr>
        <a:xfrm>
          <a:off x="5035839" y="336956"/>
          <a:ext cx="1397800" cy="559120"/>
        </a:xfrm>
        <a:prstGeom prst="chevron">
          <a:avLst/>
        </a:prstGeom>
        <a:solidFill>
          <a:schemeClr val="accent6"/>
        </a:solidFill>
        <a:ln w="19050" cap="flat" cmpd="sng" algn="ctr">
          <a:solidFill>
            <a:schemeClr val="lt1"/>
          </a:solidFill>
          <a:prstDash val="solid"/>
          <a:miter lim="800000"/>
        </a:ln>
        <a:effectLst/>
        <a:scene3d>
          <a:camera prst="orthographicFront">
            <a:rot lat="0" lon="0" rev="0"/>
          </a:camera>
          <a:lightRig rig="contrasting" dir="t">
            <a:rot lat="0" lon="0" rev="1200000"/>
          </a:lightRig>
        </a:scene3d>
        <a:sp3d/>
      </dsp:spPr>
      <dsp:style>
        <a:lnRef idx="3">
          <a:schemeClr val="lt1"/>
        </a:lnRef>
        <a:fillRef idx="1">
          <a:schemeClr val="accent6"/>
        </a:fillRef>
        <a:effectRef idx="1">
          <a:schemeClr val="accent6"/>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noProof="0" dirty="0">
              <a:latin typeface="HEINEKEN Core Thin" panose="02000506040000020004" pitchFamily="2" charset="0"/>
            </a:rPr>
            <a:t>Trial mould sampling</a:t>
          </a:r>
        </a:p>
      </dsp:txBody>
      <dsp:txXfrm>
        <a:off x="5315399" y="336956"/>
        <a:ext cx="838680" cy="559120"/>
      </dsp:txXfrm>
    </dsp:sp>
    <dsp:sp modelId="{A19B5066-140A-414B-966C-42043C739F40}">
      <dsp:nvSpPr>
        <dsp:cNvPr id="0" name=""/>
        <dsp:cNvSpPr/>
      </dsp:nvSpPr>
      <dsp:spPr>
        <a:xfrm>
          <a:off x="6293859" y="336956"/>
          <a:ext cx="1397800" cy="559120"/>
        </a:xfrm>
        <a:prstGeom prst="chevron">
          <a:avLst/>
        </a:prstGeom>
        <a:solidFill>
          <a:schemeClr val="accent6"/>
        </a:solidFill>
        <a:ln w="19050" cap="flat" cmpd="sng" algn="ctr">
          <a:solidFill>
            <a:schemeClr val="lt1"/>
          </a:solidFill>
          <a:prstDash val="solid"/>
          <a:miter lim="800000"/>
        </a:ln>
        <a:effectLst/>
        <a:scene3d>
          <a:camera prst="orthographicFront">
            <a:rot lat="0" lon="0" rev="0"/>
          </a:camera>
          <a:lightRig rig="contrasting" dir="t">
            <a:rot lat="0" lon="0" rev="1200000"/>
          </a:lightRig>
        </a:scene3d>
        <a:sp3d/>
      </dsp:spPr>
      <dsp:style>
        <a:lnRef idx="3">
          <a:schemeClr val="lt1"/>
        </a:lnRef>
        <a:fillRef idx="1">
          <a:schemeClr val="accent6"/>
        </a:fillRef>
        <a:effectRef idx="1">
          <a:schemeClr val="accent6"/>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noProof="0" dirty="0">
              <a:latin typeface="HEINEKEN Core Thin" panose="02000506040000020004" pitchFamily="2" charset="0"/>
            </a:rPr>
            <a:t>Full production mould</a:t>
          </a:r>
        </a:p>
      </dsp:txBody>
      <dsp:txXfrm>
        <a:off x="6573419" y="336956"/>
        <a:ext cx="838680" cy="55912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7EEA8-F857-4C21-98AA-CFF58EA5A4EC}">
      <dsp:nvSpPr>
        <dsp:cNvPr id="0" name=""/>
        <dsp:cNvSpPr/>
      </dsp:nvSpPr>
      <dsp:spPr>
        <a:xfrm>
          <a:off x="1148" y="248741"/>
          <a:ext cx="1399494" cy="559797"/>
        </a:xfrm>
        <a:prstGeom prst="chevron">
          <a:avLst/>
        </a:prstGeom>
        <a:solidFill>
          <a:schemeClr val="accent1"/>
        </a:solidFill>
        <a:ln w="19050" cap="flat" cmpd="sng" algn="ctr">
          <a:solidFill>
            <a:schemeClr val="lt1"/>
          </a:solidFill>
          <a:prstDash val="solid"/>
          <a:miter lim="800000"/>
        </a:ln>
        <a:effectLst/>
        <a:scene3d>
          <a:camera prst="orthographicFront">
            <a:rot lat="0" lon="0" rev="0"/>
          </a:camera>
          <a:lightRig rig="contrasting" dir="t">
            <a:rot lat="0" lon="0" rev="1200000"/>
          </a:lightRig>
        </a:scene3d>
        <a:sp3d/>
      </dsp:spPr>
      <dsp:style>
        <a:lnRef idx="3">
          <a:schemeClr val="lt1"/>
        </a:lnRef>
        <a:fillRef idx="1">
          <a:schemeClr val="accent1"/>
        </a:fillRef>
        <a:effectRef idx="1">
          <a:schemeClr val="accent1"/>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noProof="0" dirty="0">
              <a:latin typeface="HEINEKEN Core Thin" panose="02000506040000020004" pitchFamily="2" charset="0"/>
            </a:rPr>
            <a:t>Decoration development</a:t>
          </a:r>
        </a:p>
      </dsp:txBody>
      <dsp:txXfrm>
        <a:off x="281047" y="248741"/>
        <a:ext cx="839697" cy="559797"/>
      </dsp:txXfrm>
    </dsp:sp>
    <dsp:sp modelId="{819A13AB-225D-4BF9-B2FF-1C4FF281799A}">
      <dsp:nvSpPr>
        <dsp:cNvPr id="0" name=""/>
        <dsp:cNvSpPr/>
      </dsp:nvSpPr>
      <dsp:spPr>
        <a:xfrm>
          <a:off x="1260693" y="248741"/>
          <a:ext cx="1399494" cy="559797"/>
        </a:xfrm>
        <a:prstGeom prst="chevron">
          <a:avLst/>
        </a:prstGeom>
        <a:solidFill>
          <a:schemeClr val="accent6"/>
        </a:solidFill>
        <a:ln w="19050" cap="flat" cmpd="sng" algn="ctr">
          <a:solidFill>
            <a:schemeClr val="lt1"/>
          </a:solidFill>
          <a:prstDash val="solid"/>
          <a:miter lim="800000"/>
        </a:ln>
        <a:effectLst/>
        <a:scene3d>
          <a:camera prst="orthographicFront">
            <a:rot lat="0" lon="0" rev="0"/>
          </a:camera>
          <a:lightRig rig="contrasting" dir="t">
            <a:rot lat="0" lon="0" rev="1200000"/>
          </a:lightRig>
        </a:scene3d>
        <a:sp3d/>
      </dsp:spPr>
      <dsp:style>
        <a:lnRef idx="3">
          <a:schemeClr val="lt1"/>
        </a:lnRef>
        <a:fillRef idx="1">
          <a:schemeClr val="accent6"/>
        </a:fillRef>
        <a:effectRef idx="1">
          <a:schemeClr val="accent6"/>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noProof="0" dirty="0">
              <a:latin typeface="HEINEKEN Core Thin" panose="02000506040000020004" pitchFamily="2" charset="0"/>
            </a:rPr>
            <a:t>Approval decoration drawings</a:t>
          </a:r>
        </a:p>
      </dsp:txBody>
      <dsp:txXfrm>
        <a:off x="1540592" y="248741"/>
        <a:ext cx="839697" cy="559797"/>
      </dsp:txXfrm>
    </dsp:sp>
    <dsp:sp modelId="{B898EBBB-FBFF-498F-9D58-9DCA82C425FA}">
      <dsp:nvSpPr>
        <dsp:cNvPr id="0" name=""/>
        <dsp:cNvSpPr/>
      </dsp:nvSpPr>
      <dsp:spPr>
        <a:xfrm>
          <a:off x="2520238" y="248741"/>
          <a:ext cx="1399494" cy="559797"/>
        </a:xfrm>
        <a:prstGeom prst="chevron">
          <a:avLst/>
        </a:prstGeom>
        <a:solidFill>
          <a:schemeClr val="accent6"/>
        </a:solidFill>
        <a:ln w="19050" cap="flat" cmpd="sng" algn="ctr">
          <a:solidFill>
            <a:schemeClr val="lt1"/>
          </a:solidFill>
          <a:prstDash val="solid"/>
          <a:miter lim="800000"/>
        </a:ln>
        <a:effectLst/>
        <a:scene3d>
          <a:camera prst="orthographicFront">
            <a:rot lat="0" lon="0" rev="0"/>
          </a:camera>
          <a:lightRig rig="contrasting" dir="t">
            <a:rot lat="0" lon="0" rev="1200000"/>
          </a:lightRig>
        </a:scene3d>
        <a:sp3d/>
      </dsp:spPr>
      <dsp:style>
        <a:lnRef idx="3">
          <a:schemeClr val="lt1"/>
        </a:lnRef>
        <a:fillRef idx="1">
          <a:schemeClr val="accent6"/>
        </a:fillRef>
        <a:effectRef idx="1">
          <a:schemeClr val="accent6"/>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noProof="0" dirty="0">
              <a:latin typeface="HEINEKEN Core Thin" panose="02000506040000020004" pitchFamily="2" charset="0"/>
            </a:rPr>
            <a:t>Decorated samples</a:t>
          </a:r>
        </a:p>
      </dsp:txBody>
      <dsp:txXfrm>
        <a:off x="2800137" y="248741"/>
        <a:ext cx="839697" cy="55979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7EEA8-F857-4C21-98AA-CFF58EA5A4EC}">
      <dsp:nvSpPr>
        <dsp:cNvPr id="0" name=""/>
        <dsp:cNvSpPr/>
      </dsp:nvSpPr>
      <dsp:spPr>
        <a:xfrm>
          <a:off x="2334" y="249523"/>
          <a:ext cx="1395585" cy="558234"/>
        </a:xfrm>
        <a:prstGeom prst="chevron">
          <a:avLst/>
        </a:prstGeom>
        <a:solidFill>
          <a:schemeClr val="accent1"/>
        </a:solidFill>
        <a:ln w="19050" cap="flat" cmpd="sng" algn="ctr">
          <a:solidFill>
            <a:schemeClr val="lt1"/>
          </a:solidFill>
          <a:prstDash val="solid"/>
          <a:miter lim="800000"/>
        </a:ln>
        <a:effectLst/>
        <a:scene3d>
          <a:camera prst="orthographicFront">
            <a:rot lat="0" lon="0" rev="0"/>
          </a:camera>
          <a:lightRig rig="contrasting" dir="t">
            <a:rot lat="0" lon="0" rev="1200000"/>
          </a:lightRig>
        </a:scene3d>
        <a:sp3d/>
      </dsp:spPr>
      <dsp:style>
        <a:lnRef idx="3">
          <a:schemeClr val="lt1"/>
        </a:lnRef>
        <a:fillRef idx="1">
          <a:schemeClr val="accent1"/>
        </a:fillRef>
        <a:effectRef idx="1">
          <a:schemeClr val="accent1"/>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noProof="0" dirty="0">
              <a:latin typeface="HEINEKEN Core Thin" panose="02000506040000020004" pitchFamily="2" charset="0"/>
            </a:rPr>
            <a:t>Nucleation development</a:t>
          </a:r>
        </a:p>
      </dsp:txBody>
      <dsp:txXfrm>
        <a:off x="281451" y="249523"/>
        <a:ext cx="837351" cy="558234"/>
      </dsp:txXfrm>
    </dsp:sp>
    <dsp:sp modelId="{B825F4CE-6DAD-401A-A887-5093DFA2A1BB}">
      <dsp:nvSpPr>
        <dsp:cNvPr id="0" name=""/>
        <dsp:cNvSpPr/>
      </dsp:nvSpPr>
      <dsp:spPr>
        <a:xfrm>
          <a:off x="1258361" y="249523"/>
          <a:ext cx="1395585" cy="558234"/>
        </a:xfrm>
        <a:prstGeom prst="chevron">
          <a:avLst/>
        </a:prstGeom>
        <a:solidFill>
          <a:schemeClr val="accent6"/>
        </a:solidFill>
        <a:ln w="19050" cap="flat" cmpd="sng" algn="ctr">
          <a:solidFill>
            <a:schemeClr val="lt1"/>
          </a:solidFill>
          <a:prstDash val="solid"/>
          <a:miter lim="800000"/>
        </a:ln>
        <a:effectLst/>
        <a:scene3d>
          <a:camera prst="orthographicFront">
            <a:rot lat="0" lon="0" rev="0"/>
          </a:camera>
          <a:lightRig rig="contrasting" dir="t">
            <a:rot lat="0" lon="0" rev="1200000"/>
          </a:lightRig>
        </a:scene3d>
        <a:sp3d/>
      </dsp:spPr>
      <dsp:style>
        <a:lnRef idx="3">
          <a:schemeClr val="lt1"/>
        </a:lnRef>
        <a:fillRef idx="1">
          <a:schemeClr val="accent6"/>
        </a:fillRef>
        <a:effectRef idx="1">
          <a:schemeClr val="accent6"/>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noProof="0" dirty="0">
              <a:latin typeface="HEINEKEN Core Thin" panose="02000506040000020004" pitchFamily="2" charset="0"/>
            </a:rPr>
            <a:t>Nucleation testing</a:t>
          </a:r>
        </a:p>
      </dsp:txBody>
      <dsp:txXfrm>
        <a:off x="1537478" y="249523"/>
        <a:ext cx="837351" cy="55823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7EEA8-F857-4C21-98AA-CFF58EA5A4EC}">
      <dsp:nvSpPr>
        <dsp:cNvPr id="0" name=""/>
        <dsp:cNvSpPr/>
      </dsp:nvSpPr>
      <dsp:spPr>
        <a:xfrm>
          <a:off x="1148" y="248741"/>
          <a:ext cx="1399493" cy="559797"/>
        </a:xfrm>
        <a:prstGeom prst="chevron">
          <a:avLst/>
        </a:prstGeom>
        <a:solidFill>
          <a:schemeClr val="accent1"/>
        </a:solidFill>
        <a:ln w="19050" cap="flat" cmpd="sng" algn="ctr">
          <a:solidFill>
            <a:schemeClr val="lt1"/>
          </a:solidFill>
          <a:prstDash val="solid"/>
          <a:miter lim="800000"/>
        </a:ln>
        <a:effectLst/>
        <a:scene3d>
          <a:camera prst="orthographicFront">
            <a:rot lat="0" lon="0" rev="0"/>
          </a:camera>
          <a:lightRig rig="contrasting" dir="t">
            <a:rot lat="0" lon="0" rev="1200000"/>
          </a:lightRig>
        </a:scene3d>
        <a:sp3d/>
      </dsp:spPr>
      <dsp:style>
        <a:lnRef idx="3">
          <a:schemeClr val="lt1"/>
        </a:lnRef>
        <a:fillRef idx="1">
          <a:schemeClr val="accent1"/>
        </a:fillRef>
        <a:effectRef idx="1">
          <a:schemeClr val="accent1"/>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noProof="0" dirty="0">
              <a:latin typeface="HEINEKEN Core Thin" panose="02000506040000020004" pitchFamily="2" charset="0"/>
            </a:rPr>
            <a:t>Giftbox development</a:t>
          </a:r>
        </a:p>
      </dsp:txBody>
      <dsp:txXfrm>
        <a:off x="281047" y="248741"/>
        <a:ext cx="839696" cy="559797"/>
      </dsp:txXfrm>
    </dsp:sp>
    <dsp:sp modelId="{B825F4CE-6DAD-401A-A887-5093DFA2A1BB}">
      <dsp:nvSpPr>
        <dsp:cNvPr id="0" name=""/>
        <dsp:cNvSpPr/>
      </dsp:nvSpPr>
      <dsp:spPr>
        <a:xfrm>
          <a:off x="1260693" y="248741"/>
          <a:ext cx="1399493" cy="559797"/>
        </a:xfrm>
        <a:prstGeom prst="chevron">
          <a:avLst/>
        </a:prstGeom>
        <a:solidFill>
          <a:schemeClr val="accent6"/>
        </a:solidFill>
        <a:ln w="19050" cap="flat" cmpd="sng" algn="ctr">
          <a:solidFill>
            <a:schemeClr val="lt1"/>
          </a:solidFill>
          <a:prstDash val="solid"/>
          <a:miter lim="800000"/>
        </a:ln>
        <a:effectLst/>
        <a:scene3d>
          <a:camera prst="orthographicFront">
            <a:rot lat="0" lon="0" rev="0"/>
          </a:camera>
          <a:lightRig rig="contrasting" dir="t">
            <a:rot lat="0" lon="0" rev="1200000"/>
          </a:lightRig>
        </a:scene3d>
        <a:sp3d/>
      </dsp:spPr>
      <dsp:style>
        <a:lnRef idx="3">
          <a:schemeClr val="lt1"/>
        </a:lnRef>
        <a:fillRef idx="1">
          <a:schemeClr val="accent6"/>
        </a:fillRef>
        <a:effectRef idx="1">
          <a:schemeClr val="accent6"/>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noProof="0" dirty="0">
              <a:latin typeface="HEINEKEN Core Thin" panose="02000506040000020004" pitchFamily="2" charset="0"/>
            </a:rPr>
            <a:t>Die cut approval</a:t>
          </a:r>
        </a:p>
      </dsp:txBody>
      <dsp:txXfrm>
        <a:off x="1540592" y="248741"/>
        <a:ext cx="839696" cy="559797"/>
      </dsp:txXfrm>
    </dsp:sp>
    <dsp:sp modelId="{3FE7E4DB-7F65-4225-8535-FC4EC61171A6}">
      <dsp:nvSpPr>
        <dsp:cNvPr id="0" name=""/>
        <dsp:cNvSpPr/>
      </dsp:nvSpPr>
      <dsp:spPr>
        <a:xfrm>
          <a:off x="2520237" y="248741"/>
          <a:ext cx="1399493" cy="559797"/>
        </a:xfrm>
        <a:prstGeom prst="chevron">
          <a:avLst/>
        </a:prstGeom>
        <a:solidFill>
          <a:schemeClr val="accent6"/>
        </a:solidFill>
        <a:ln w="19050" cap="flat" cmpd="sng" algn="ctr">
          <a:solidFill>
            <a:schemeClr val="lt1"/>
          </a:solidFill>
          <a:prstDash val="solid"/>
          <a:miter lim="800000"/>
        </a:ln>
        <a:effectLst/>
        <a:scene3d>
          <a:camera prst="orthographicFront">
            <a:rot lat="0" lon="0" rev="0"/>
          </a:camera>
          <a:lightRig rig="contrasting" dir="t">
            <a:rot lat="0" lon="0" rev="1200000"/>
          </a:lightRig>
        </a:scene3d>
        <a:sp3d/>
      </dsp:spPr>
      <dsp:style>
        <a:lnRef idx="3">
          <a:schemeClr val="lt1"/>
        </a:lnRef>
        <a:fillRef idx="1">
          <a:schemeClr val="accent6"/>
        </a:fillRef>
        <a:effectRef idx="1">
          <a:schemeClr val="accent6"/>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noProof="0" dirty="0">
              <a:latin typeface="HEINEKEN Core Thin" panose="02000506040000020004" pitchFamily="2" charset="0"/>
            </a:rPr>
            <a:t>Print approval</a:t>
          </a:r>
        </a:p>
      </dsp:txBody>
      <dsp:txXfrm>
        <a:off x="2800136" y="248741"/>
        <a:ext cx="839696" cy="55979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7EEA8-F857-4C21-98AA-CFF58EA5A4EC}">
      <dsp:nvSpPr>
        <dsp:cNvPr id="0" name=""/>
        <dsp:cNvSpPr/>
      </dsp:nvSpPr>
      <dsp:spPr>
        <a:xfrm>
          <a:off x="2334" y="249523"/>
          <a:ext cx="1395585" cy="558234"/>
        </a:xfrm>
        <a:prstGeom prst="chevron">
          <a:avLst/>
        </a:prstGeom>
        <a:solidFill>
          <a:schemeClr val="accent1"/>
        </a:solidFill>
        <a:ln w="19050" cap="flat" cmpd="sng" algn="ctr">
          <a:solidFill>
            <a:schemeClr val="lt1"/>
          </a:solidFill>
          <a:prstDash val="solid"/>
          <a:miter lim="800000"/>
        </a:ln>
        <a:effectLst/>
        <a:scene3d>
          <a:camera prst="orthographicFront">
            <a:rot lat="0" lon="0" rev="0"/>
          </a:camera>
          <a:lightRig rig="contrasting" dir="t">
            <a:rot lat="0" lon="0" rev="1200000"/>
          </a:lightRig>
        </a:scene3d>
        <a:sp3d/>
      </dsp:spPr>
      <dsp:style>
        <a:lnRef idx="3">
          <a:schemeClr val="lt1"/>
        </a:lnRef>
        <a:fillRef idx="1">
          <a:schemeClr val="accent1"/>
        </a:fillRef>
        <a:effectRef idx="1">
          <a:schemeClr val="accent1"/>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noProof="0" dirty="0">
              <a:latin typeface="HEINEKEN Core Thin" panose="02000506040000020004" pitchFamily="2" charset="0"/>
            </a:rPr>
            <a:t>Transport carton development</a:t>
          </a:r>
        </a:p>
      </dsp:txBody>
      <dsp:txXfrm>
        <a:off x="281451" y="249523"/>
        <a:ext cx="837351" cy="558234"/>
      </dsp:txXfrm>
    </dsp:sp>
    <dsp:sp modelId="{B825F4CE-6DAD-401A-A887-5093DFA2A1BB}">
      <dsp:nvSpPr>
        <dsp:cNvPr id="0" name=""/>
        <dsp:cNvSpPr/>
      </dsp:nvSpPr>
      <dsp:spPr>
        <a:xfrm>
          <a:off x="1258361" y="249523"/>
          <a:ext cx="1395585" cy="558234"/>
        </a:xfrm>
        <a:prstGeom prst="chevron">
          <a:avLst/>
        </a:prstGeom>
        <a:solidFill>
          <a:schemeClr val="accent6"/>
        </a:solidFill>
        <a:ln w="19050" cap="flat" cmpd="sng" algn="ctr">
          <a:solidFill>
            <a:schemeClr val="lt1"/>
          </a:solidFill>
          <a:prstDash val="solid"/>
          <a:miter lim="800000"/>
        </a:ln>
        <a:effectLst/>
        <a:scene3d>
          <a:camera prst="orthographicFront">
            <a:rot lat="0" lon="0" rev="0"/>
          </a:camera>
          <a:lightRig rig="contrasting" dir="t">
            <a:rot lat="0" lon="0" rev="1200000"/>
          </a:lightRig>
        </a:scene3d>
        <a:sp3d/>
      </dsp:spPr>
      <dsp:style>
        <a:lnRef idx="3">
          <a:schemeClr val="lt1"/>
        </a:lnRef>
        <a:fillRef idx="1">
          <a:schemeClr val="accent6"/>
        </a:fillRef>
        <a:effectRef idx="1">
          <a:schemeClr val="accent6"/>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noProof="0" dirty="0">
              <a:latin typeface="HEINEKEN Core Thin" panose="02000506040000020004" pitchFamily="2" charset="0"/>
            </a:rPr>
            <a:t>Approval design drawings</a:t>
          </a:r>
        </a:p>
      </dsp:txBody>
      <dsp:txXfrm>
        <a:off x="1537478" y="249523"/>
        <a:ext cx="837351" cy="558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01D7D-71F9-42C8-BB2F-1132C6879C48}">
      <dsp:nvSpPr>
        <dsp:cNvPr id="0" name=""/>
        <dsp:cNvSpPr/>
      </dsp:nvSpPr>
      <dsp:spPr>
        <a:xfrm>
          <a:off x="3234" y="319647"/>
          <a:ext cx="1203404" cy="481361"/>
        </a:xfrm>
        <a:prstGeom prst="chevron">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nl-NL" sz="1000" kern="1200" dirty="0">
              <a:latin typeface="HEINEKEN Core Thin" panose="02000506040000020004" pitchFamily="2" charset="0"/>
            </a:rPr>
            <a:t>Design</a:t>
          </a:r>
          <a:endParaRPr lang="en-GB" sz="1000" kern="1200" dirty="0">
            <a:latin typeface="HEINEKEN Core Thin" panose="02000506040000020004" pitchFamily="2" charset="0"/>
          </a:endParaRPr>
        </a:p>
      </dsp:txBody>
      <dsp:txXfrm>
        <a:off x="243915" y="319647"/>
        <a:ext cx="722043" cy="481361"/>
      </dsp:txXfrm>
    </dsp:sp>
    <dsp:sp modelId="{7827EEA8-F857-4C21-98AA-CFF58EA5A4EC}">
      <dsp:nvSpPr>
        <dsp:cNvPr id="0" name=""/>
        <dsp:cNvSpPr/>
      </dsp:nvSpPr>
      <dsp:spPr>
        <a:xfrm>
          <a:off x="1086299" y="319647"/>
          <a:ext cx="1203404" cy="481361"/>
        </a:xfrm>
        <a:prstGeom prst="chevron">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noProof="0" dirty="0">
              <a:latin typeface="HEINEKEN Core Thin" panose="02000506040000020004" pitchFamily="2" charset="0"/>
            </a:rPr>
            <a:t>Blank glass technical development</a:t>
          </a:r>
        </a:p>
      </dsp:txBody>
      <dsp:txXfrm>
        <a:off x="1326980" y="319647"/>
        <a:ext cx="722043" cy="481361"/>
      </dsp:txXfrm>
    </dsp:sp>
    <dsp:sp modelId="{819A13AB-225D-4BF9-B2FF-1C4FF281799A}">
      <dsp:nvSpPr>
        <dsp:cNvPr id="0" name=""/>
        <dsp:cNvSpPr/>
      </dsp:nvSpPr>
      <dsp:spPr>
        <a:xfrm>
          <a:off x="2169363" y="319647"/>
          <a:ext cx="1203404" cy="481361"/>
        </a:xfrm>
        <a:prstGeom prst="chevron">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noProof="0" dirty="0">
              <a:latin typeface="HEINEKEN Core Thin" panose="02000506040000020004" pitchFamily="2" charset="0"/>
            </a:rPr>
            <a:t>Approval technical drawings</a:t>
          </a:r>
        </a:p>
      </dsp:txBody>
      <dsp:txXfrm>
        <a:off x="2410044" y="319647"/>
        <a:ext cx="722043" cy="481361"/>
      </dsp:txXfrm>
    </dsp:sp>
    <dsp:sp modelId="{B898EBBB-FBFF-498F-9D58-9DCA82C425FA}">
      <dsp:nvSpPr>
        <dsp:cNvPr id="0" name=""/>
        <dsp:cNvSpPr/>
      </dsp:nvSpPr>
      <dsp:spPr>
        <a:xfrm>
          <a:off x="3252427" y="319647"/>
          <a:ext cx="1203404" cy="481361"/>
        </a:xfrm>
        <a:prstGeom prst="chevron">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nl-NL" sz="1000" kern="1200" dirty="0">
              <a:latin typeface="HEINEKEN Core Thin" panose="02000506040000020004" pitchFamily="2" charset="0"/>
            </a:rPr>
            <a:t>3D prototyping</a:t>
          </a:r>
          <a:endParaRPr lang="en-GB" sz="1000" kern="1200" dirty="0">
            <a:latin typeface="HEINEKEN Core Thin" panose="02000506040000020004" pitchFamily="2" charset="0"/>
          </a:endParaRPr>
        </a:p>
      </dsp:txBody>
      <dsp:txXfrm>
        <a:off x="3493108" y="319647"/>
        <a:ext cx="722043" cy="481361"/>
      </dsp:txXfrm>
    </dsp:sp>
    <dsp:sp modelId="{3DF42C29-8D3C-4A1C-B1C4-52E63187C352}">
      <dsp:nvSpPr>
        <dsp:cNvPr id="0" name=""/>
        <dsp:cNvSpPr/>
      </dsp:nvSpPr>
      <dsp:spPr>
        <a:xfrm>
          <a:off x="4335491" y="319647"/>
          <a:ext cx="1203404" cy="481361"/>
        </a:xfrm>
        <a:prstGeom prst="chevron">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noProof="0" dirty="0">
              <a:latin typeface="HEINEKEN Core Thin" panose="02000506040000020004" pitchFamily="2" charset="0"/>
            </a:rPr>
            <a:t>Trial mould sampling</a:t>
          </a:r>
        </a:p>
      </dsp:txBody>
      <dsp:txXfrm>
        <a:off x="4576172" y="319647"/>
        <a:ext cx="722043" cy="481361"/>
      </dsp:txXfrm>
    </dsp:sp>
    <dsp:sp modelId="{A19B5066-140A-414B-966C-42043C739F40}">
      <dsp:nvSpPr>
        <dsp:cNvPr id="0" name=""/>
        <dsp:cNvSpPr/>
      </dsp:nvSpPr>
      <dsp:spPr>
        <a:xfrm>
          <a:off x="5418555" y="319647"/>
          <a:ext cx="1203404" cy="481361"/>
        </a:xfrm>
        <a:prstGeom prst="chevron">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noProof="0" dirty="0">
              <a:latin typeface="HEINEKEN Core Thin" panose="02000506040000020004" pitchFamily="2" charset="0"/>
            </a:rPr>
            <a:t>Full production mould</a:t>
          </a:r>
        </a:p>
      </dsp:txBody>
      <dsp:txXfrm>
        <a:off x="5659236" y="319647"/>
        <a:ext cx="722043" cy="4813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7EEA8-F857-4C21-98AA-CFF58EA5A4EC}">
      <dsp:nvSpPr>
        <dsp:cNvPr id="0" name=""/>
        <dsp:cNvSpPr/>
      </dsp:nvSpPr>
      <dsp:spPr>
        <a:xfrm>
          <a:off x="988" y="239487"/>
          <a:ext cx="1204862" cy="481945"/>
        </a:xfrm>
        <a:prstGeom prst="chevron">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noProof="0" dirty="0">
              <a:latin typeface="HEINEKEN Core Thin" panose="02000506040000020004" pitchFamily="2" charset="0"/>
            </a:rPr>
            <a:t>Decoration development</a:t>
          </a:r>
        </a:p>
      </dsp:txBody>
      <dsp:txXfrm>
        <a:off x="241961" y="239487"/>
        <a:ext cx="722917" cy="481945"/>
      </dsp:txXfrm>
    </dsp:sp>
    <dsp:sp modelId="{819A13AB-225D-4BF9-B2FF-1C4FF281799A}">
      <dsp:nvSpPr>
        <dsp:cNvPr id="0" name=""/>
        <dsp:cNvSpPr/>
      </dsp:nvSpPr>
      <dsp:spPr>
        <a:xfrm>
          <a:off x="1085365" y="239487"/>
          <a:ext cx="1204862" cy="481945"/>
        </a:xfrm>
        <a:prstGeom prst="chevron">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noProof="0" dirty="0">
              <a:latin typeface="HEINEKEN Core Thin" panose="02000506040000020004" pitchFamily="2" charset="0"/>
            </a:rPr>
            <a:t>Approval decoration drawings</a:t>
          </a:r>
        </a:p>
      </dsp:txBody>
      <dsp:txXfrm>
        <a:off x="1326338" y="239487"/>
        <a:ext cx="722917" cy="481945"/>
      </dsp:txXfrm>
    </dsp:sp>
    <dsp:sp modelId="{B898EBBB-FBFF-498F-9D58-9DCA82C425FA}">
      <dsp:nvSpPr>
        <dsp:cNvPr id="0" name=""/>
        <dsp:cNvSpPr/>
      </dsp:nvSpPr>
      <dsp:spPr>
        <a:xfrm>
          <a:off x="2169741" y="239487"/>
          <a:ext cx="1204862" cy="481945"/>
        </a:xfrm>
        <a:prstGeom prst="chevron">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noProof="0" dirty="0">
              <a:latin typeface="HEINEKEN Core Thin" panose="02000506040000020004" pitchFamily="2" charset="0"/>
            </a:rPr>
            <a:t>Decorated samples</a:t>
          </a:r>
        </a:p>
      </dsp:txBody>
      <dsp:txXfrm>
        <a:off x="2410714" y="239487"/>
        <a:ext cx="722917" cy="4819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7EEA8-F857-4C21-98AA-CFF58EA5A4EC}">
      <dsp:nvSpPr>
        <dsp:cNvPr id="0" name=""/>
        <dsp:cNvSpPr/>
      </dsp:nvSpPr>
      <dsp:spPr>
        <a:xfrm>
          <a:off x="2009" y="240160"/>
          <a:ext cx="1201497" cy="480599"/>
        </a:xfrm>
        <a:prstGeom prst="chevron">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noProof="0" dirty="0">
              <a:latin typeface="HEINEKEN Core Thin" panose="02000506040000020004" pitchFamily="2" charset="0"/>
            </a:rPr>
            <a:t>Nucleation development</a:t>
          </a:r>
        </a:p>
      </dsp:txBody>
      <dsp:txXfrm>
        <a:off x="242309" y="240160"/>
        <a:ext cx="720898" cy="480599"/>
      </dsp:txXfrm>
    </dsp:sp>
    <dsp:sp modelId="{B825F4CE-6DAD-401A-A887-5093DFA2A1BB}">
      <dsp:nvSpPr>
        <dsp:cNvPr id="0" name=""/>
        <dsp:cNvSpPr/>
      </dsp:nvSpPr>
      <dsp:spPr>
        <a:xfrm>
          <a:off x="1083358" y="240160"/>
          <a:ext cx="1201497" cy="480599"/>
        </a:xfrm>
        <a:prstGeom prst="chevron">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noProof="0" dirty="0">
              <a:latin typeface="HEINEKEN Core Thin" panose="02000506040000020004" pitchFamily="2" charset="0"/>
            </a:rPr>
            <a:t>Nucleation testing</a:t>
          </a:r>
        </a:p>
      </dsp:txBody>
      <dsp:txXfrm>
        <a:off x="1323658" y="240160"/>
        <a:ext cx="720898" cy="4805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7EEA8-F857-4C21-98AA-CFF58EA5A4EC}">
      <dsp:nvSpPr>
        <dsp:cNvPr id="0" name=""/>
        <dsp:cNvSpPr/>
      </dsp:nvSpPr>
      <dsp:spPr>
        <a:xfrm>
          <a:off x="988" y="239488"/>
          <a:ext cx="1204862" cy="481944"/>
        </a:xfrm>
        <a:prstGeom prst="chevron">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noProof="0" dirty="0">
              <a:latin typeface="HEINEKEN Core Thin" panose="02000506040000020004" pitchFamily="2" charset="0"/>
            </a:rPr>
            <a:t>Giftbox development</a:t>
          </a:r>
        </a:p>
      </dsp:txBody>
      <dsp:txXfrm>
        <a:off x="241960" y="239488"/>
        <a:ext cx="722918" cy="481944"/>
      </dsp:txXfrm>
    </dsp:sp>
    <dsp:sp modelId="{B825F4CE-6DAD-401A-A887-5093DFA2A1BB}">
      <dsp:nvSpPr>
        <dsp:cNvPr id="0" name=""/>
        <dsp:cNvSpPr/>
      </dsp:nvSpPr>
      <dsp:spPr>
        <a:xfrm>
          <a:off x="1085364" y="239488"/>
          <a:ext cx="1204862" cy="481944"/>
        </a:xfrm>
        <a:prstGeom prst="chevron">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noProof="0" dirty="0">
              <a:latin typeface="HEINEKEN Core Thin" panose="02000506040000020004" pitchFamily="2" charset="0"/>
            </a:rPr>
            <a:t>Die cut approval</a:t>
          </a:r>
        </a:p>
      </dsp:txBody>
      <dsp:txXfrm>
        <a:off x="1326336" y="239488"/>
        <a:ext cx="722918" cy="481944"/>
      </dsp:txXfrm>
    </dsp:sp>
    <dsp:sp modelId="{3FE7E4DB-7F65-4225-8535-FC4EC61171A6}">
      <dsp:nvSpPr>
        <dsp:cNvPr id="0" name=""/>
        <dsp:cNvSpPr/>
      </dsp:nvSpPr>
      <dsp:spPr>
        <a:xfrm>
          <a:off x="2169740" y="239488"/>
          <a:ext cx="1204862" cy="481944"/>
        </a:xfrm>
        <a:prstGeom prst="chevron">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noProof="0" dirty="0">
              <a:latin typeface="HEINEKEN Core Thin" panose="02000506040000020004" pitchFamily="2" charset="0"/>
            </a:rPr>
            <a:t>Print approval</a:t>
          </a:r>
        </a:p>
      </dsp:txBody>
      <dsp:txXfrm>
        <a:off x="2410712" y="239488"/>
        <a:ext cx="722918" cy="4819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7EEA8-F857-4C21-98AA-CFF58EA5A4EC}">
      <dsp:nvSpPr>
        <dsp:cNvPr id="0" name=""/>
        <dsp:cNvSpPr/>
      </dsp:nvSpPr>
      <dsp:spPr>
        <a:xfrm>
          <a:off x="988" y="239487"/>
          <a:ext cx="1204862" cy="481945"/>
        </a:xfrm>
        <a:prstGeom prst="chevron">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noProof="0" dirty="0">
              <a:latin typeface="HEINEKEN Core Thin" panose="02000506040000020004" pitchFamily="2" charset="0"/>
            </a:rPr>
            <a:t>Decoration development</a:t>
          </a:r>
        </a:p>
      </dsp:txBody>
      <dsp:txXfrm>
        <a:off x="241961" y="239487"/>
        <a:ext cx="722917" cy="481945"/>
      </dsp:txXfrm>
    </dsp:sp>
    <dsp:sp modelId="{819A13AB-225D-4BF9-B2FF-1C4FF281799A}">
      <dsp:nvSpPr>
        <dsp:cNvPr id="0" name=""/>
        <dsp:cNvSpPr/>
      </dsp:nvSpPr>
      <dsp:spPr>
        <a:xfrm>
          <a:off x="1085365" y="239487"/>
          <a:ext cx="1204862" cy="481945"/>
        </a:xfrm>
        <a:prstGeom prst="chevron">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noProof="0" dirty="0">
              <a:latin typeface="HEINEKEN Core Thin" panose="02000506040000020004" pitchFamily="2" charset="0"/>
            </a:rPr>
            <a:t>Approval decoration drawings</a:t>
          </a:r>
        </a:p>
      </dsp:txBody>
      <dsp:txXfrm>
        <a:off x="1326338" y="239487"/>
        <a:ext cx="722917" cy="481945"/>
      </dsp:txXfrm>
    </dsp:sp>
    <dsp:sp modelId="{B898EBBB-FBFF-498F-9D58-9DCA82C425FA}">
      <dsp:nvSpPr>
        <dsp:cNvPr id="0" name=""/>
        <dsp:cNvSpPr/>
      </dsp:nvSpPr>
      <dsp:spPr>
        <a:xfrm>
          <a:off x="2169741" y="239487"/>
          <a:ext cx="1204862" cy="481945"/>
        </a:xfrm>
        <a:prstGeom prst="chevron">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noProof="0" dirty="0">
              <a:latin typeface="HEINEKEN Core Thin" panose="02000506040000020004" pitchFamily="2" charset="0"/>
            </a:rPr>
            <a:t>Decorated samples</a:t>
          </a:r>
        </a:p>
      </dsp:txBody>
      <dsp:txXfrm>
        <a:off x="2410714" y="239487"/>
        <a:ext cx="722917" cy="4819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7EEA8-F857-4C21-98AA-CFF58EA5A4EC}">
      <dsp:nvSpPr>
        <dsp:cNvPr id="0" name=""/>
        <dsp:cNvSpPr/>
      </dsp:nvSpPr>
      <dsp:spPr>
        <a:xfrm>
          <a:off x="2009" y="240160"/>
          <a:ext cx="1201497" cy="480599"/>
        </a:xfrm>
        <a:prstGeom prst="chevron">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noProof="0" dirty="0">
              <a:latin typeface="HEINEKEN Core Thin" panose="02000506040000020004" pitchFamily="2" charset="0"/>
            </a:rPr>
            <a:t>Transport carton development</a:t>
          </a:r>
        </a:p>
      </dsp:txBody>
      <dsp:txXfrm>
        <a:off x="242309" y="240160"/>
        <a:ext cx="720898" cy="480599"/>
      </dsp:txXfrm>
    </dsp:sp>
    <dsp:sp modelId="{B825F4CE-6DAD-401A-A887-5093DFA2A1BB}">
      <dsp:nvSpPr>
        <dsp:cNvPr id="0" name=""/>
        <dsp:cNvSpPr/>
      </dsp:nvSpPr>
      <dsp:spPr>
        <a:xfrm>
          <a:off x="1083358" y="240160"/>
          <a:ext cx="1201497" cy="480599"/>
        </a:xfrm>
        <a:prstGeom prst="chevron">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noProof="0" dirty="0">
              <a:latin typeface="HEINEKEN Core Thin" panose="02000506040000020004" pitchFamily="2" charset="0"/>
            </a:rPr>
            <a:t>Approval design drawings</a:t>
          </a:r>
        </a:p>
      </dsp:txBody>
      <dsp:txXfrm>
        <a:off x="1323658" y="240160"/>
        <a:ext cx="720898" cy="48059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8BD17-AD81-4595-8449-5EFC9D3F6C42}">
      <dsp:nvSpPr>
        <dsp:cNvPr id="0" name=""/>
        <dsp:cNvSpPr/>
      </dsp:nvSpPr>
      <dsp:spPr>
        <a:xfrm>
          <a:off x="2173131" y="0"/>
          <a:ext cx="1510523" cy="11471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323C19-6AA0-4552-87A9-3FB784A5BA83}">
      <dsp:nvSpPr>
        <dsp:cNvPr id="0" name=""/>
        <dsp:cNvSpPr/>
      </dsp:nvSpPr>
      <dsp:spPr>
        <a:xfrm>
          <a:off x="770502" y="1284080"/>
          <a:ext cx="4315781" cy="49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b="1"/>
          </a:pPr>
          <a:r>
            <a:rPr lang="en-US" sz="2500" b="0" kern="1200" noProof="0" dirty="0">
              <a:latin typeface="HEINEKEN Core Thin" panose="02000506040000020004" pitchFamily="2" charset="0"/>
              <a:ea typeface="+mn-ea"/>
              <a:cs typeface="+mn-cs"/>
            </a:rPr>
            <a:t>Design</a:t>
          </a:r>
        </a:p>
      </dsp:txBody>
      <dsp:txXfrm>
        <a:off x="770502" y="1284080"/>
        <a:ext cx="4315781" cy="491639"/>
      </dsp:txXfrm>
    </dsp:sp>
    <dsp:sp modelId="{22E8722C-6159-40C6-9D2B-2BBD4AF71059}">
      <dsp:nvSpPr>
        <dsp:cNvPr id="0" name=""/>
        <dsp:cNvSpPr/>
      </dsp:nvSpPr>
      <dsp:spPr>
        <a:xfrm>
          <a:off x="770502" y="1839404"/>
          <a:ext cx="4315781" cy="2353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Font typeface="Arial" panose="020B0604020202020204" pitchFamily="34" charset="0"/>
            <a:buNone/>
          </a:pPr>
          <a:r>
            <a:rPr lang="en-GB" sz="1100" b="0" kern="1200" noProof="0" dirty="0">
              <a:latin typeface="HEINEKEN Core Thin" panose="02000506040000020004" pitchFamily="2" charset="0"/>
            </a:rPr>
            <a:t>Involve the preferred supplier in the early phase of design to ensure the shape of the glass is feasible for production.</a:t>
          </a:r>
          <a:endParaRPr lang="en-US" sz="1100" b="0" kern="1200" noProof="0" dirty="0">
            <a:latin typeface="HEINEKEN Core Thin" panose="02000506040000020004" pitchFamily="2" charset="0"/>
          </a:endParaRPr>
        </a:p>
        <a:p>
          <a:pPr marL="0" lvl="0" indent="0" algn="l" defTabSz="488950">
            <a:lnSpc>
              <a:spcPct val="100000"/>
            </a:lnSpc>
            <a:spcBef>
              <a:spcPct val="0"/>
            </a:spcBef>
            <a:spcAft>
              <a:spcPct val="35000"/>
            </a:spcAft>
            <a:buFont typeface="Arial" panose="020B0604020202020204" pitchFamily="34" charset="0"/>
            <a:buNone/>
          </a:pPr>
          <a:r>
            <a:rPr lang="en-GB" sz="1100" b="0" kern="1200" noProof="0" dirty="0">
              <a:latin typeface="HEINEKEN Core Thin" panose="02000506040000020004" pitchFamily="2" charset="0"/>
            </a:rPr>
            <a:t>Does the glass need to be stackable? Some markets prefer to have glasses that are stackable to save space in the bar. Stackable glasses require specific shapes, thus limiting the design possibilities. Price could be higher as thicker glass might be required.</a:t>
          </a:r>
        </a:p>
        <a:p>
          <a:pPr marL="0" lvl="0" indent="0" algn="l" defTabSz="488950">
            <a:lnSpc>
              <a:spcPct val="100000"/>
            </a:lnSpc>
            <a:spcBef>
              <a:spcPct val="0"/>
            </a:spcBef>
            <a:spcAft>
              <a:spcPct val="35000"/>
            </a:spcAft>
            <a:buFont typeface="Arial" panose="020B0604020202020204" pitchFamily="34" charset="0"/>
            <a:buNone/>
          </a:pPr>
          <a:r>
            <a:rPr lang="en-GB" sz="1100" b="0" kern="1200" noProof="0" dirty="0">
              <a:latin typeface="HEINEKEN Core Thin" panose="02000506040000020004" pitchFamily="2" charset="0"/>
            </a:rPr>
            <a:t>Choose the right type of glass:</a:t>
          </a:r>
        </a:p>
        <a:p>
          <a:pPr marL="57150" lvl="1" indent="-57150" algn="l" defTabSz="488950">
            <a:lnSpc>
              <a:spcPct val="90000"/>
            </a:lnSpc>
            <a:spcBef>
              <a:spcPct val="0"/>
            </a:spcBef>
            <a:spcAft>
              <a:spcPct val="15000"/>
            </a:spcAft>
            <a:buFont typeface="Arial" panose="020B0604020202020204" pitchFamily="34" charset="0"/>
            <a:buChar char="•"/>
          </a:pPr>
          <a:r>
            <a:rPr lang="en-GB" sz="1100" b="0" kern="1200" noProof="0" dirty="0">
              <a:latin typeface="HEINEKEN Core Thin" panose="02000506040000020004" pitchFamily="2" charset="0"/>
            </a:rPr>
            <a:t> Blown glass technique is more suitable for glasses that need to be elegant, lightweight, thinwalled. </a:t>
          </a:r>
        </a:p>
        <a:p>
          <a:pPr marL="57150" lvl="1" indent="-57150" algn="l" defTabSz="488950">
            <a:lnSpc>
              <a:spcPct val="90000"/>
            </a:lnSpc>
            <a:spcBef>
              <a:spcPct val="0"/>
            </a:spcBef>
            <a:spcAft>
              <a:spcPct val="15000"/>
            </a:spcAft>
            <a:buFont typeface="Arial" panose="020B0604020202020204" pitchFamily="34" charset="0"/>
            <a:buChar char="•"/>
          </a:pPr>
          <a:r>
            <a:rPr lang="en-GB" sz="1100" b="0" kern="1200" noProof="0" dirty="0">
              <a:latin typeface="HEINEKEN Core Thin" panose="02000506040000020004" pitchFamily="2" charset="0"/>
            </a:rPr>
            <a:t> Pressed glas technique is more suitable glasses that need to be sturdy, thick walled, stackable, detailed embossings.</a:t>
          </a:r>
        </a:p>
        <a:p>
          <a:pPr marL="0" lvl="0" indent="0" algn="l" defTabSz="488950">
            <a:lnSpc>
              <a:spcPct val="100000"/>
            </a:lnSpc>
            <a:spcBef>
              <a:spcPct val="0"/>
            </a:spcBef>
            <a:spcAft>
              <a:spcPct val="35000"/>
            </a:spcAft>
            <a:buFont typeface="Arial" panose="020B0604020202020204" pitchFamily="34" charset="0"/>
            <a:buNone/>
          </a:pPr>
          <a:r>
            <a:rPr lang="en-GB" sz="1100" b="0" kern="1200" noProof="0" dirty="0">
              <a:latin typeface="HEINEKEN Core Thin" panose="02000506040000020004" pitchFamily="2" charset="0"/>
            </a:rPr>
            <a:t>Does the glass need to be toughened/tempered? Certain markets (for example UK, Ireland) or outlets demand toughened glasses. The glass undergoes an additional toughening process, creating a stronger glass and ensures the glass breaking in small pieces (reducing the chance on serious lacerations and having large shards that might be used as weapons). The shape might require minor modification to be suitable for toughening.</a:t>
          </a:r>
        </a:p>
        <a:p>
          <a:pPr marL="0" lvl="0" indent="0" algn="l" defTabSz="488950">
            <a:lnSpc>
              <a:spcPct val="100000"/>
            </a:lnSpc>
            <a:spcBef>
              <a:spcPct val="0"/>
            </a:spcBef>
            <a:spcAft>
              <a:spcPct val="35000"/>
            </a:spcAft>
            <a:buNone/>
          </a:pPr>
          <a:endParaRPr lang="en-GB" sz="1100" b="0" kern="1200" noProof="0" dirty="0">
            <a:latin typeface="HEINEKEN Core Thin" panose="02000506040000020004" pitchFamily="2" charset="0"/>
          </a:endParaRPr>
        </a:p>
      </dsp:txBody>
      <dsp:txXfrm>
        <a:off x="770502" y="1839404"/>
        <a:ext cx="4315781" cy="2353400"/>
      </dsp:txXfrm>
    </dsp:sp>
    <dsp:sp modelId="{6BC17BEC-59CC-4D34-87F8-84E1E11FEE2C}">
      <dsp:nvSpPr>
        <dsp:cNvPr id="0" name=""/>
        <dsp:cNvSpPr/>
      </dsp:nvSpPr>
      <dsp:spPr>
        <a:xfrm>
          <a:off x="7244174" y="0"/>
          <a:ext cx="1510523" cy="11471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68C4A9-E70D-43E1-A487-52E186430366}">
      <dsp:nvSpPr>
        <dsp:cNvPr id="0" name=""/>
        <dsp:cNvSpPr/>
      </dsp:nvSpPr>
      <dsp:spPr>
        <a:xfrm>
          <a:off x="5841545" y="1284080"/>
          <a:ext cx="4315781" cy="491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b="1"/>
          </a:pPr>
          <a:r>
            <a:rPr lang="en-US" sz="2500" b="0" kern="1200" noProof="0" dirty="0">
              <a:latin typeface="HEINEKEN Core Thin" panose="02000506040000020004" pitchFamily="2" charset="0"/>
            </a:rPr>
            <a:t>Blank glass technical development</a:t>
          </a:r>
        </a:p>
      </dsp:txBody>
      <dsp:txXfrm>
        <a:off x="5841545" y="1284080"/>
        <a:ext cx="4315781" cy="491639"/>
      </dsp:txXfrm>
    </dsp:sp>
    <dsp:sp modelId="{36E07DEA-6A3C-4B9C-8DDF-E3F33F532D7F}">
      <dsp:nvSpPr>
        <dsp:cNvPr id="0" name=""/>
        <dsp:cNvSpPr/>
      </dsp:nvSpPr>
      <dsp:spPr>
        <a:xfrm>
          <a:off x="5841545" y="1839404"/>
          <a:ext cx="4315781" cy="2353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kern="1200" noProof="0" dirty="0">
              <a:latin typeface="HEINEKEN Core Thin" panose="02000506040000020004" pitchFamily="2" charset="0"/>
            </a:rPr>
            <a:t>Check if 2 size glasses can be created from 1 mould set. With certain optimizations in the mould design, it is sometimes possible to get 2 different size glasses from 1 mould. Let the supplier know which size glasses are required and if certain sizes can be created from the same mould.</a:t>
          </a:r>
        </a:p>
      </dsp:txBody>
      <dsp:txXfrm>
        <a:off x="5841545" y="1839404"/>
        <a:ext cx="4315781" cy="23534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7A410-F471-4967-9BBF-2F09A749E204}">
      <dsp:nvSpPr>
        <dsp:cNvPr id="0" name=""/>
        <dsp:cNvSpPr/>
      </dsp:nvSpPr>
      <dsp:spPr>
        <a:xfrm>
          <a:off x="0" y="209452"/>
          <a:ext cx="10515600" cy="793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91592" rIns="816127" bIns="99568" numCol="1" spcCol="1270" anchor="t" anchorCtr="0">
          <a:noAutofit/>
        </a:bodyPr>
        <a:lstStyle/>
        <a:p>
          <a:pPr marL="114300" lvl="1" indent="-114300" algn="l" defTabSz="622300">
            <a:lnSpc>
              <a:spcPct val="90000"/>
            </a:lnSpc>
            <a:spcBef>
              <a:spcPct val="0"/>
            </a:spcBef>
            <a:spcAft>
              <a:spcPct val="15000"/>
            </a:spcAft>
            <a:buChar char="•"/>
          </a:pPr>
          <a:r>
            <a:rPr lang="en-GB" sz="1400" b="0" kern="1200" noProof="0" dirty="0">
              <a:latin typeface="HEINEKEN Core Thin" panose="02000506040000020004" pitchFamily="2" charset="0"/>
            </a:rPr>
            <a:t>Minor adjustments might be necessary after the trial phase.</a:t>
          </a:r>
          <a:endParaRPr lang="en-US" sz="1400" b="0" kern="1200" noProof="0" dirty="0">
            <a:latin typeface="HEINEKEN Core Thin" panose="02000506040000020004" pitchFamily="2" charset="0"/>
          </a:endParaRPr>
        </a:p>
        <a:p>
          <a:pPr marL="114300" lvl="1" indent="-114300" algn="l" defTabSz="622300">
            <a:lnSpc>
              <a:spcPct val="90000"/>
            </a:lnSpc>
            <a:spcBef>
              <a:spcPct val="0"/>
            </a:spcBef>
            <a:spcAft>
              <a:spcPct val="15000"/>
            </a:spcAft>
            <a:buChar char="•"/>
          </a:pPr>
          <a:endParaRPr lang="en-GB" sz="1400" b="0" kern="1200" noProof="0" dirty="0">
            <a:latin typeface="HEINEKEN Core Thin" panose="02000506040000020004" pitchFamily="2" charset="0"/>
          </a:endParaRPr>
        </a:p>
      </dsp:txBody>
      <dsp:txXfrm>
        <a:off x="0" y="209452"/>
        <a:ext cx="10515600" cy="793800"/>
      </dsp:txXfrm>
    </dsp:sp>
    <dsp:sp modelId="{97B25E4C-8D9A-4976-8E48-E9AE1C13C78A}">
      <dsp:nvSpPr>
        <dsp:cNvPr id="0" name=""/>
        <dsp:cNvSpPr/>
      </dsp:nvSpPr>
      <dsp:spPr>
        <a:xfrm>
          <a:off x="525780" y="2812"/>
          <a:ext cx="7360920"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533400">
            <a:lnSpc>
              <a:spcPct val="90000"/>
            </a:lnSpc>
            <a:spcBef>
              <a:spcPct val="0"/>
            </a:spcBef>
            <a:spcAft>
              <a:spcPct val="35000"/>
            </a:spcAft>
            <a:buNone/>
          </a:pPr>
          <a:r>
            <a:rPr lang="en-US" sz="1600" kern="1200" noProof="0" dirty="0">
              <a:latin typeface="HEINEKEN Core Thin" panose="02000506040000020004" pitchFamily="2" charset="0"/>
              <a:ea typeface="+mn-ea"/>
              <a:cs typeface="+mn-cs"/>
            </a:rPr>
            <a:t>Approval technical drawings</a:t>
          </a:r>
          <a:endParaRPr lang="en-US" sz="1600" b="0" kern="1200" noProof="0" dirty="0">
            <a:latin typeface="HEINEKEN Core Thin" panose="02000506040000020004" pitchFamily="2" charset="0"/>
            <a:ea typeface="+mn-ea"/>
            <a:cs typeface="+mn-cs"/>
          </a:endParaRPr>
        </a:p>
      </dsp:txBody>
      <dsp:txXfrm>
        <a:off x="545955" y="22987"/>
        <a:ext cx="7320570" cy="372930"/>
      </dsp:txXfrm>
    </dsp:sp>
    <dsp:sp modelId="{0F39AA21-32E4-42ED-A501-5D8829969852}">
      <dsp:nvSpPr>
        <dsp:cNvPr id="0" name=""/>
        <dsp:cNvSpPr/>
      </dsp:nvSpPr>
      <dsp:spPr>
        <a:xfrm>
          <a:off x="0" y="1285493"/>
          <a:ext cx="10515600" cy="23373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91592" rIns="816127" bIns="99568" numCol="1" spcCol="1270" anchor="t" anchorCtr="0">
          <a:noAutofit/>
        </a:bodyPr>
        <a:lstStyle/>
        <a:p>
          <a:pPr marL="114300" lvl="1" indent="-114300" algn="l" defTabSz="622300">
            <a:lnSpc>
              <a:spcPct val="90000"/>
            </a:lnSpc>
            <a:spcBef>
              <a:spcPct val="0"/>
            </a:spcBef>
            <a:spcAft>
              <a:spcPct val="15000"/>
            </a:spcAft>
            <a:buChar char="•"/>
          </a:pPr>
          <a:r>
            <a:rPr lang="en-GB" sz="1400" b="0" kern="1200" noProof="0" dirty="0">
              <a:latin typeface="HEINEKEN Core Thin" panose="02000506040000020004" pitchFamily="2" charset="0"/>
            </a:rPr>
            <a:t>Optional to create a 3d prototype to assess the shape. Having a shape in hand ensures a better understanding of the final product. It is a quick and cheap option to ensure the shape is as expected. It is recommended to request a 3d prototype if the budget and time is available. There are 3 main options:</a:t>
          </a:r>
          <a:endParaRPr lang="en-US" sz="1400" b="0" kern="1200" noProof="0" dirty="0">
            <a:latin typeface="HEINEKEN Core Thin" panose="02000506040000020004" pitchFamily="2" charset="0"/>
          </a:endParaRPr>
        </a:p>
        <a:p>
          <a:pPr marL="228600" lvl="2" indent="-114300" algn="l" defTabSz="622300">
            <a:lnSpc>
              <a:spcPct val="90000"/>
            </a:lnSpc>
            <a:spcBef>
              <a:spcPct val="0"/>
            </a:spcBef>
            <a:spcAft>
              <a:spcPct val="15000"/>
            </a:spcAft>
            <a:buChar char="•"/>
          </a:pPr>
          <a:r>
            <a:rPr lang="en-GB" sz="1400" b="0" kern="1200" noProof="0" dirty="0">
              <a:latin typeface="HEINEKEN Core Thin" panose="02000506040000020004" pitchFamily="2" charset="0"/>
            </a:rPr>
            <a:t>Coloured plastic prototype: A cheap and fast option. The details are not refined and the prototype is not transparent, but gives a good overall impression of the shape</a:t>
          </a:r>
        </a:p>
        <a:p>
          <a:pPr marL="228600" lvl="2" indent="-114300" algn="l" defTabSz="622300">
            <a:lnSpc>
              <a:spcPct val="90000"/>
            </a:lnSpc>
            <a:spcBef>
              <a:spcPct val="0"/>
            </a:spcBef>
            <a:spcAft>
              <a:spcPct val="15000"/>
            </a:spcAft>
            <a:buChar char="•"/>
          </a:pPr>
          <a:r>
            <a:rPr lang="en-GB" sz="1400" b="0" kern="1200" noProof="0" dirty="0">
              <a:latin typeface="HEINEKEN Core Thin" panose="02000506040000020004" pitchFamily="2" charset="0"/>
            </a:rPr>
            <a:t>“Paper” printed prototype: Also a cheap and fast option, but not all suppliers have this capability. Details are more refined, but is not transparent. Gives a good overall impression of shape and embossings.</a:t>
          </a:r>
        </a:p>
        <a:p>
          <a:pPr marL="228600" lvl="2" indent="-114300" algn="l" defTabSz="622300">
            <a:lnSpc>
              <a:spcPct val="90000"/>
            </a:lnSpc>
            <a:spcBef>
              <a:spcPct val="0"/>
            </a:spcBef>
            <a:spcAft>
              <a:spcPct val="15000"/>
            </a:spcAft>
            <a:buChar char="•"/>
          </a:pPr>
          <a:r>
            <a:rPr lang="en-GB" sz="1400" b="0" kern="1200" noProof="0" dirty="0">
              <a:latin typeface="HEINEKEN Core Thin" panose="02000506040000020004" pitchFamily="2" charset="0"/>
            </a:rPr>
            <a:t>Epoxy prototype: A more realistic prototype made from clear and polished plastic for a glass look. The cost for this prototype is significant higher and has longer lead times.</a:t>
          </a:r>
        </a:p>
        <a:p>
          <a:pPr marL="114300" lvl="1" indent="-114300" algn="l" defTabSz="622300">
            <a:lnSpc>
              <a:spcPct val="90000"/>
            </a:lnSpc>
            <a:spcBef>
              <a:spcPct val="0"/>
            </a:spcBef>
            <a:spcAft>
              <a:spcPct val="15000"/>
            </a:spcAft>
            <a:buChar char="•"/>
          </a:pPr>
          <a:endParaRPr lang="en-GB" sz="1400" b="0" kern="1200" noProof="0" dirty="0">
            <a:latin typeface="HEINEKEN Core Thin" panose="02000506040000020004" pitchFamily="2" charset="0"/>
          </a:endParaRPr>
        </a:p>
      </dsp:txBody>
      <dsp:txXfrm>
        <a:off x="0" y="1285493"/>
        <a:ext cx="10515600" cy="2337300"/>
      </dsp:txXfrm>
    </dsp:sp>
    <dsp:sp modelId="{FCF2772C-EA0C-4CF3-9069-2968D44393D8}">
      <dsp:nvSpPr>
        <dsp:cNvPr id="0" name=""/>
        <dsp:cNvSpPr/>
      </dsp:nvSpPr>
      <dsp:spPr>
        <a:xfrm>
          <a:off x="525780" y="1078853"/>
          <a:ext cx="7360920" cy="413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US" sz="1600" kern="1200" noProof="0" dirty="0">
              <a:latin typeface="HEINEKEN Core Thin" panose="02000506040000020004" pitchFamily="2" charset="0"/>
              <a:ea typeface="+mn-ea"/>
              <a:cs typeface="+mn-cs"/>
            </a:rPr>
            <a:t>3D Prototyping</a:t>
          </a:r>
          <a:endParaRPr lang="en-US" sz="1600" b="0" kern="1200" noProof="0" dirty="0">
            <a:latin typeface="HEINEKEN Core Thin" panose="02000506040000020004" pitchFamily="2" charset="0"/>
          </a:endParaRPr>
        </a:p>
      </dsp:txBody>
      <dsp:txXfrm>
        <a:off x="545955" y="1099028"/>
        <a:ext cx="7320570" cy="37293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DFE8F-7629-0C52-6CA7-6BFDEE6749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0D97588-A821-2DBC-31C7-81B6AB10F8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C484841-BE2C-B303-1C42-04361C93D4CB}"/>
              </a:ext>
            </a:extLst>
          </p:cNvPr>
          <p:cNvSpPr>
            <a:spLocks noGrp="1"/>
          </p:cNvSpPr>
          <p:nvPr>
            <p:ph type="dt" sz="half" idx="10"/>
          </p:nvPr>
        </p:nvSpPr>
        <p:spPr/>
        <p:txBody>
          <a:bodyPr/>
          <a:lstStyle/>
          <a:p>
            <a:fld id="{2D327B31-5FDE-4DA7-8275-47D561757831}" type="datetimeFigureOut">
              <a:rPr lang="en-GB" smtClean="0"/>
              <a:t>27/05/2025</a:t>
            </a:fld>
            <a:endParaRPr lang="en-GB"/>
          </a:p>
        </p:txBody>
      </p:sp>
      <p:sp>
        <p:nvSpPr>
          <p:cNvPr id="5" name="Footer Placeholder 4">
            <a:extLst>
              <a:ext uri="{FF2B5EF4-FFF2-40B4-BE49-F238E27FC236}">
                <a16:creationId xmlns:a16="http://schemas.microsoft.com/office/drawing/2014/main" id="{431F845F-3A04-F712-27A4-565B343895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C200D2F-578E-3305-0696-DF78F684DB07}"/>
              </a:ext>
            </a:extLst>
          </p:cNvPr>
          <p:cNvSpPr>
            <a:spLocks noGrp="1"/>
          </p:cNvSpPr>
          <p:nvPr>
            <p:ph type="sldNum" sz="quarter" idx="12"/>
          </p:nvPr>
        </p:nvSpPr>
        <p:spPr/>
        <p:txBody>
          <a:bodyPr/>
          <a:lstStyle/>
          <a:p>
            <a:fld id="{00B25D9B-5E5A-4757-A659-9A495C13B2EB}" type="slidenum">
              <a:rPr lang="en-GB" smtClean="0"/>
              <a:t>‹#›</a:t>
            </a:fld>
            <a:endParaRPr lang="en-GB"/>
          </a:p>
        </p:txBody>
      </p:sp>
    </p:spTree>
    <p:extLst>
      <p:ext uri="{BB962C8B-B14F-4D97-AF65-F5344CB8AC3E}">
        <p14:creationId xmlns:p14="http://schemas.microsoft.com/office/powerpoint/2010/main" val="3366792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A8AD1-3FC0-4A05-EC05-F7C489B5841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36F62-576C-5DFD-B3F1-3766089F4D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D6A0F1-CB85-2915-81D0-86B2C8D5DB9E}"/>
              </a:ext>
            </a:extLst>
          </p:cNvPr>
          <p:cNvSpPr>
            <a:spLocks noGrp="1"/>
          </p:cNvSpPr>
          <p:nvPr>
            <p:ph type="dt" sz="half" idx="10"/>
          </p:nvPr>
        </p:nvSpPr>
        <p:spPr/>
        <p:txBody>
          <a:bodyPr/>
          <a:lstStyle/>
          <a:p>
            <a:fld id="{2D327B31-5FDE-4DA7-8275-47D561757831}" type="datetimeFigureOut">
              <a:rPr lang="en-GB" smtClean="0"/>
              <a:t>27/05/2025</a:t>
            </a:fld>
            <a:endParaRPr lang="en-GB"/>
          </a:p>
        </p:txBody>
      </p:sp>
      <p:sp>
        <p:nvSpPr>
          <p:cNvPr id="5" name="Footer Placeholder 4">
            <a:extLst>
              <a:ext uri="{FF2B5EF4-FFF2-40B4-BE49-F238E27FC236}">
                <a16:creationId xmlns:a16="http://schemas.microsoft.com/office/drawing/2014/main" id="{2A3D2B7E-E8F6-D26B-F7C0-3C9B30C329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79FFF1E-6E35-A9C5-B56F-E62D709084F8}"/>
              </a:ext>
            </a:extLst>
          </p:cNvPr>
          <p:cNvSpPr>
            <a:spLocks noGrp="1"/>
          </p:cNvSpPr>
          <p:nvPr>
            <p:ph type="sldNum" sz="quarter" idx="12"/>
          </p:nvPr>
        </p:nvSpPr>
        <p:spPr/>
        <p:txBody>
          <a:bodyPr/>
          <a:lstStyle/>
          <a:p>
            <a:fld id="{00B25D9B-5E5A-4757-A659-9A495C13B2EB}" type="slidenum">
              <a:rPr lang="en-GB" smtClean="0"/>
              <a:t>‹#›</a:t>
            </a:fld>
            <a:endParaRPr lang="en-GB"/>
          </a:p>
        </p:txBody>
      </p:sp>
    </p:spTree>
    <p:extLst>
      <p:ext uri="{BB962C8B-B14F-4D97-AF65-F5344CB8AC3E}">
        <p14:creationId xmlns:p14="http://schemas.microsoft.com/office/powerpoint/2010/main" val="2842257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0D4CFD-E806-DA6C-A7ED-84C0F846B0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DBF7139-8144-3E09-B6E7-D820DD3F27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B187857-F1C2-BFCF-E7F7-648FE1C678A8}"/>
              </a:ext>
            </a:extLst>
          </p:cNvPr>
          <p:cNvSpPr>
            <a:spLocks noGrp="1"/>
          </p:cNvSpPr>
          <p:nvPr>
            <p:ph type="dt" sz="half" idx="10"/>
          </p:nvPr>
        </p:nvSpPr>
        <p:spPr/>
        <p:txBody>
          <a:bodyPr/>
          <a:lstStyle/>
          <a:p>
            <a:fld id="{2D327B31-5FDE-4DA7-8275-47D561757831}" type="datetimeFigureOut">
              <a:rPr lang="en-GB" smtClean="0"/>
              <a:t>27/05/2025</a:t>
            </a:fld>
            <a:endParaRPr lang="en-GB"/>
          </a:p>
        </p:txBody>
      </p:sp>
      <p:sp>
        <p:nvSpPr>
          <p:cNvPr id="5" name="Footer Placeholder 4">
            <a:extLst>
              <a:ext uri="{FF2B5EF4-FFF2-40B4-BE49-F238E27FC236}">
                <a16:creationId xmlns:a16="http://schemas.microsoft.com/office/drawing/2014/main" id="{DF4A1A3D-5CEC-0866-D88E-9C3299AE9C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2CAA11-E8B2-7B66-C42D-947B6C01BB06}"/>
              </a:ext>
            </a:extLst>
          </p:cNvPr>
          <p:cNvSpPr>
            <a:spLocks noGrp="1"/>
          </p:cNvSpPr>
          <p:nvPr>
            <p:ph type="sldNum" sz="quarter" idx="12"/>
          </p:nvPr>
        </p:nvSpPr>
        <p:spPr/>
        <p:txBody>
          <a:bodyPr/>
          <a:lstStyle/>
          <a:p>
            <a:fld id="{00B25D9B-5E5A-4757-A659-9A495C13B2EB}" type="slidenum">
              <a:rPr lang="en-GB" smtClean="0"/>
              <a:t>‹#›</a:t>
            </a:fld>
            <a:endParaRPr lang="en-GB"/>
          </a:p>
        </p:txBody>
      </p:sp>
    </p:spTree>
    <p:extLst>
      <p:ext uri="{BB962C8B-B14F-4D97-AF65-F5344CB8AC3E}">
        <p14:creationId xmlns:p14="http://schemas.microsoft.com/office/powerpoint/2010/main" val="3440398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AFA67-1E86-2E55-4893-CEDCC793411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177D8BC-7480-025F-A27D-92D7E38B5A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A535F4-56F5-0E5D-E7B9-FBE9907BB8ED}"/>
              </a:ext>
            </a:extLst>
          </p:cNvPr>
          <p:cNvSpPr>
            <a:spLocks noGrp="1"/>
          </p:cNvSpPr>
          <p:nvPr>
            <p:ph type="dt" sz="half" idx="10"/>
          </p:nvPr>
        </p:nvSpPr>
        <p:spPr/>
        <p:txBody>
          <a:bodyPr/>
          <a:lstStyle/>
          <a:p>
            <a:fld id="{2D327B31-5FDE-4DA7-8275-47D561757831}" type="datetimeFigureOut">
              <a:rPr lang="en-GB" smtClean="0"/>
              <a:t>27/05/2025</a:t>
            </a:fld>
            <a:endParaRPr lang="en-GB"/>
          </a:p>
        </p:txBody>
      </p:sp>
      <p:sp>
        <p:nvSpPr>
          <p:cNvPr id="5" name="Footer Placeholder 4">
            <a:extLst>
              <a:ext uri="{FF2B5EF4-FFF2-40B4-BE49-F238E27FC236}">
                <a16:creationId xmlns:a16="http://schemas.microsoft.com/office/drawing/2014/main" id="{9A000065-FDEF-80BD-D769-E2D1A0D4FA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EF6DF3C-3F88-7B41-9A6A-1E5CFA49E65D}"/>
              </a:ext>
            </a:extLst>
          </p:cNvPr>
          <p:cNvSpPr>
            <a:spLocks noGrp="1"/>
          </p:cNvSpPr>
          <p:nvPr>
            <p:ph type="sldNum" sz="quarter" idx="12"/>
          </p:nvPr>
        </p:nvSpPr>
        <p:spPr/>
        <p:txBody>
          <a:bodyPr/>
          <a:lstStyle/>
          <a:p>
            <a:fld id="{00B25D9B-5E5A-4757-A659-9A495C13B2EB}" type="slidenum">
              <a:rPr lang="en-GB" smtClean="0"/>
              <a:t>‹#›</a:t>
            </a:fld>
            <a:endParaRPr lang="en-GB"/>
          </a:p>
        </p:txBody>
      </p:sp>
    </p:spTree>
    <p:extLst>
      <p:ext uri="{BB962C8B-B14F-4D97-AF65-F5344CB8AC3E}">
        <p14:creationId xmlns:p14="http://schemas.microsoft.com/office/powerpoint/2010/main" val="3290619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5DACE-306F-7ACE-ABBC-4942320ABA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57B7608-AF40-1E55-3815-EFBB462937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9D0AFD-7A6D-A569-1103-F6C23F368AD8}"/>
              </a:ext>
            </a:extLst>
          </p:cNvPr>
          <p:cNvSpPr>
            <a:spLocks noGrp="1"/>
          </p:cNvSpPr>
          <p:nvPr>
            <p:ph type="dt" sz="half" idx="10"/>
          </p:nvPr>
        </p:nvSpPr>
        <p:spPr/>
        <p:txBody>
          <a:bodyPr/>
          <a:lstStyle/>
          <a:p>
            <a:fld id="{2D327B31-5FDE-4DA7-8275-47D561757831}" type="datetimeFigureOut">
              <a:rPr lang="en-GB" smtClean="0"/>
              <a:t>27/05/2025</a:t>
            </a:fld>
            <a:endParaRPr lang="en-GB"/>
          </a:p>
        </p:txBody>
      </p:sp>
      <p:sp>
        <p:nvSpPr>
          <p:cNvPr id="5" name="Footer Placeholder 4">
            <a:extLst>
              <a:ext uri="{FF2B5EF4-FFF2-40B4-BE49-F238E27FC236}">
                <a16:creationId xmlns:a16="http://schemas.microsoft.com/office/drawing/2014/main" id="{CD9AA636-5A90-E4F4-F01B-8416BCFF6BA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C193F01-9916-E3D6-FA78-ECD88FA25CFC}"/>
              </a:ext>
            </a:extLst>
          </p:cNvPr>
          <p:cNvSpPr>
            <a:spLocks noGrp="1"/>
          </p:cNvSpPr>
          <p:nvPr>
            <p:ph type="sldNum" sz="quarter" idx="12"/>
          </p:nvPr>
        </p:nvSpPr>
        <p:spPr/>
        <p:txBody>
          <a:bodyPr/>
          <a:lstStyle/>
          <a:p>
            <a:fld id="{00B25D9B-5E5A-4757-A659-9A495C13B2EB}" type="slidenum">
              <a:rPr lang="en-GB" smtClean="0"/>
              <a:t>‹#›</a:t>
            </a:fld>
            <a:endParaRPr lang="en-GB"/>
          </a:p>
        </p:txBody>
      </p:sp>
    </p:spTree>
    <p:extLst>
      <p:ext uri="{BB962C8B-B14F-4D97-AF65-F5344CB8AC3E}">
        <p14:creationId xmlns:p14="http://schemas.microsoft.com/office/powerpoint/2010/main" val="3641415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0667F-2E8E-0649-1129-0896F73DAA4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9AD9608-93C3-DFC6-E837-7D0D34752D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57E5355-F4D4-85DE-BCA1-BB7C496064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E9A0F22-E67E-D613-EEDB-2A8150BF7DEF}"/>
              </a:ext>
            </a:extLst>
          </p:cNvPr>
          <p:cNvSpPr>
            <a:spLocks noGrp="1"/>
          </p:cNvSpPr>
          <p:nvPr>
            <p:ph type="dt" sz="half" idx="10"/>
          </p:nvPr>
        </p:nvSpPr>
        <p:spPr/>
        <p:txBody>
          <a:bodyPr/>
          <a:lstStyle/>
          <a:p>
            <a:fld id="{2D327B31-5FDE-4DA7-8275-47D561757831}" type="datetimeFigureOut">
              <a:rPr lang="en-GB" smtClean="0"/>
              <a:t>27/05/2025</a:t>
            </a:fld>
            <a:endParaRPr lang="en-GB"/>
          </a:p>
        </p:txBody>
      </p:sp>
      <p:sp>
        <p:nvSpPr>
          <p:cNvPr id="6" name="Footer Placeholder 5">
            <a:extLst>
              <a:ext uri="{FF2B5EF4-FFF2-40B4-BE49-F238E27FC236}">
                <a16:creationId xmlns:a16="http://schemas.microsoft.com/office/drawing/2014/main" id="{D8C88736-F0CE-D096-57A5-912DE3ED5D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11D88EA-3D03-CA80-3F90-AD8C2B445D6A}"/>
              </a:ext>
            </a:extLst>
          </p:cNvPr>
          <p:cNvSpPr>
            <a:spLocks noGrp="1"/>
          </p:cNvSpPr>
          <p:nvPr>
            <p:ph type="sldNum" sz="quarter" idx="12"/>
          </p:nvPr>
        </p:nvSpPr>
        <p:spPr/>
        <p:txBody>
          <a:bodyPr/>
          <a:lstStyle/>
          <a:p>
            <a:fld id="{00B25D9B-5E5A-4757-A659-9A495C13B2EB}" type="slidenum">
              <a:rPr lang="en-GB" smtClean="0"/>
              <a:t>‹#›</a:t>
            </a:fld>
            <a:endParaRPr lang="en-GB"/>
          </a:p>
        </p:txBody>
      </p:sp>
    </p:spTree>
    <p:extLst>
      <p:ext uri="{BB962C8B-B14F-4D97-AF65-F5344CB8AC3E}">
        <p14:creationId xmlns:p14="http://schemas.microsoft.com/office/powerpoint/2010/main" val="924548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13903-4D9F-805B-0D75-F889F8281F4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478807-DD45-EBE3-9270-C4B5DC4D78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BC50A1-52F8-09CB-3F28-9D8360C557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942A327-3E2E-1041-A565-AA7A0405AC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148201-BD93-28D7-4D2E-3F4BBAA3E1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E452D9B-479B-FD28-05C8-D384F733D31A}"/>
              </a:ext>
            </a:extLst>
          </p:cNvPr>
          <p:cNvSpPr>
            <a:spLocks noGrp="1"/>
          </p:cNvSpPr>
          <p:nvPr>
            <p:ph type="dt" sz="half" idx="10"/>
          </p:nvPr>
        </p:nvSpPr>
        <p:spPr/>
        <p:txBody>
          <a:bodyPr/>
          <a:lstStyle/>
          <a:p>
            <a:fld id="{2D327B31-5FDE-4DA7-8275-47D561757831}" type="datetimeFigureOut">
              <a:rPr lang="en-GB" smtClean="0"/>
              <a:t>27/05/2025</a:t>
            </a:fld>
            <a:endParaRPr lang="en-GB"/>
          </a:p>
        </p:txBody>
      </p:sp>
      <p:sp>
        <p:nvSpPr>
          <p:cNvPr id="8" name="Footer Placeholder 7">
            <a:extLst>
              <a:ext uri="{FF2B5EF4-FFF2-40B4-BE49-F238E27FC236}">
                <a16:creationId xmlns:a16="http://schemas.microsoft.com/office/drawing/2014/main" id="{84358528-606F-46D5-40CA-62184CD63B9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708D110-6FD6-F2BF-7265-B35BAB430A1F}"/>
              </a:ext>
            </a:extLst>
          </p:cNvPr>
          <p:cNvSpPr>
            <a:spLocks noGrp="1"/>
          </p:cNvSpPr>
          <p:nvPr>
            <p:ph type="sldNum" sz="quarter" idx="12"/>
          </p:nvPr>
        </p:nvSpPr>
        <p:spPr/>
        <p:txBody>
          <a:bodyPr/>
          <a:lstStyle/>
          <a:p>
            <a:fld id="{00B25D9B-5E5A-4757-A659-9A495C13B2EB}" type="slidenum">
              <a:rPr lang="en-GB" smtClean="0"/>
              <a:t>‹#›</a:t>
            </a:fld>
            <a:endParaRPr lang="en-GB"/>
          </a:p>
        </p:txBody>
      </p:sp>
    </p:spTree>
    <p:extLst>
      <p:ext uri="{BB962C8B-B14F-4D97-AF65-F5344CB8AC3E}">
        <p14:creationId xmlns:p14="http://schemas.microsoft.com/office/powerpoint/2010/main" val="1880332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7F678-7922-DC96-DC98-1FFF8365E72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0E7EE63-A46B-7B4B-CC4F-DF21FBF8E172}"/>
              </a:ext>
            </a:extLst>
          </p:cNvPr>
          <p:cNvSpPr>
            <a:spLocks noGrp="1"/>
          </p:cNvSpPr>
          <p:nvPr>
            <p:ph type="dt" sz="half" idx="10"/>
          </p:nvPr>
        </p:nvSpPr>
        <p:spPr/>
        <p:txBody>
          <a:bodyPr/>
          <a:lstStyle/>
          <a:p>
            <a:fld id="{2D327B31-5FDE-4DA7-8275-47D561757831}" type="datetimeFigureOut">
              <a:rPr lang="en-GB" smtClean="0"/>
              <a:t>27/05/2025</a:t>
            </a:fld>
            <a:endParaRPr lang="en-GB"/>
          </a:p>
        </p:txBody>
      </p:sp>
      <p:sp>
        <p:nvSpPr>
          <p:cNvPr id="4" name="Footer Placeholder 3">
            <a:extLst>
              <a:ext uri="{FF2B5EF4-FFF2-40B4-BE49-F238E27FC236}">
                <a16:creationId xmlns:a16="http://schemas.microsoft.com/office/drawing/2014/main" id="{3EE5E8F8-E753-AFF0-11B8-113908DB005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EC0F6BD-027D-9844-307E-A82A53119794}"/>
              </a:ext>
            </a:extLst>
          </p:cNvPr>
          <p:cNvSpPr>
            <a:spLocks noGrp="1"/>
          </p:cNvSpPr>
          <p:nvPr>
            <p:ph type="sldNum" sz="quarter" idx="12"/>
          </p:nvPr>
        </p:nvSpPr>
        <p:spPr/>
        <p:txBody>
          <a:bodyPr/>
          <a:lstStyle/>
          <a:p>
            <a:fld id="{00B25D9B-5E5A-4757-A659-9A495C13B2EB}" type="slidenum">
              <a:rPr lang="en-GB" smtClean="0"/>
              <a:t>‹#›</a:t>
            </a:fld>
            <a:endParaRPr lang="en-GB"/>
          </a:p>
        </p:txBody>
      </p:sp>
    </p:spTree>
    <p:extLst>
      <p:ext uri="{BB962C8B-B14F-4D97-AF65-F5344CB8AC3E}">
        <p14:creationId xmlns:p14="http://schemas.microsoft.com/office/powerpoint/2010/main" val="2096158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2B55E2-8688-4010-3E81-8A8C4B1BB6F1}"/>
              </a:ext>
            </a:extLst>
          </p:cNvPr>
          <p:cNvSpPr>
            <a:spLocks noGrp="1"/>
          </p:cNvSpPr>
          <p:nvPr>
            <p:ph type="dt" sz="half" idx="10"/>
          </p:nvPr>
        </p:nvSpPr>
        <p:spPr/>
        <p:txBody>
          <a:bodyPr/>
          <a:lstStyle/>
          <a:p>
            <a:fld id="{2D327B31-5FDE-4DA7-8275-47D561757831}" type="datetimeFigureOut">
              <a:rPr lang="en-GB" smtClean="0"/>
              <a:t>27/05/2025</a:t>
            </a:fld>
            <a:endParaRPr lang="en-GB"/>
          </a:p>
        </p:txBody>
      </p:sp>
      <p:sp>
        <p:nvSpPr>
          <p:cNvPr id="3" name="Footer Placeholder 2">
            <a:extLst>
              <a:ext uri="{FF2B5EF4-FFF2-40B4-BE49-F238E27FC236}">
                <a16:creationId xmlns:a16="http://schemas.microsoft.com/office/drawing/2014/main" id="{10726C4A-FE65-1F5D-FEE9-D42261AC8E2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5532A54-86E1-1D64-39A9-8F2160A7C60D}"/>
              </a:ext>
            </a:extLst>
          </p:cNvPr>
          <p:cNvSpPr>
            <a:spLocks noGrp="1"/>
          </p:cNvSpPr>
          <p:nvPr>
            <p:ph type="sldNum" sz="quarter" idx="12"/>
          </p:nvPr>
        </p:nvSpPr>
        <p:spPr/>
        <p:txBody>
          <a:bodyPr/>
          <a:lstStyle/>
          <a:p>
            <a:fld id="{00B25D9B-5E5A-4757-A659-9A495C13B2EB}" type="slidenum">
              <a:rPr lang="en-GB" smtClean="0"/>
              <a:t>‹#›</a:t>
            </a:fld>
            <a:endParaRPr lang="en-GB"/>
          </a:p>
        </p:txBody>
      </p:sp>
    </p:spTree>
    <p:extLst>
      <p:ext uri="{BB962C8B-B14F-4D97-AF65-F5344CB8AC3E}">
        <p14:creationId xmlns:p14="http://schemas.microsoft.com/office/powerpoint/2010/main" val="2707947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B8F22-87A2-D82A-7FDE-9B09F99027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3779201-AE80-F1D6-A681-F9C4D0450D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388CA5D-FF46-DC9B-C9CE-71FC7542A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A14A80-5E53-AEC8-ABC0-6BF828F2240F}"/>
              </a:ext>
            </a:extLst>
          </p:cNvPr>
          <p:cNvSpPr>
            <a:spLocks noGrp="1"/>
          </p:cNvSpPr>
          <p:nvPr>
            <p:ph type="dt" sz="half" idx="10"/>
          </p:nvPr>
        </p:nvSpPr>
        <p:spPr/>
        <p:txBody>
          <a:bodyPr/>
          <a:lstStyle/>
          <a:p>
            <a:fld id="{2D327B31-5FDE-4DA7-8275-47D561757831}" type="datetimeFigureOut">
              <a:rPr lang="en-GB" smtClean="0"/>
              <a:t>27/05/2025</a:t>
            </a:fld>
            <a:endParaRPr lang="en-GB"/>
          </a:p>
        </p:txBody>
      </p:sp>
      <p:sp>
        <p:nvSpPr>
          <p:cNvPr id="6" name="Footer Placeholder 5">
            <a:extLst>
              <a:ext uri="{FF2B5EF4-FFF2-40B4-BE49-F238E27FC236}">
                <a16:creationId xmlns:a16="http://schemas.microsoft.com/office/drawing/2014/main" id="{CC18EF1C-C029-C60D-C98F-1BB33F81848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D969CD5-DE18-3CE2-13EE-333F5721AE44}"/>
              </a:ext>
            </a:extLst>
          </p:cNvPr>
          <p:cNvSpPr>
            <a:spLocks noGrp="1"/>
          </p:cNvSpPr>
          <p:nvPr>
            <p:ph type="sldNum" sz="quarter" idx="12"/>
          </p:nvPr>
        </p:nvSpPr>
        <p:spPr/>
        <p:txBody>
          <a:bodyPr/>
          <a:lstStyle/>
          <a:p>
            <a:fld id="{00B25D9B-5E5A-4757-A659-9A495C13B2EB}" type="slidenum">
              <a:rPr lang="en-GB" smtClean="0"/>
              <a:t>‹#›</a:t>
            </a:fld>
            <a:endParaRPr lang="en-GB"/>
          </a:p>
        </p:txBody>
      </p:sp>
    </p:spTree>
    <p:extLst>
      <p:ext uri="{BB962C8B-B14F-4D97-AF65-F5344CB8AC3E}">
        <p14:creationId xmlns:p14="http://schemas.microsoft.com/office/powerpoint/2010/main" val="4039642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7D3B9-0C21-D3DB-E85B-38F049E504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18B0DEB-3526-399F-1F91-BF247A5675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EF376B-C891-4A7D-02E4-E42F328350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93604B-B128-D99F-6574-0C82F5343030}"/>
              </a:ext>
            </a:extLst>
          </p:cNvPr>
          <p:cNvSpPr>
            <a:spLocks noGrp="1"/>
          </p:cNvSpPr>
          <p:nvPr>
            <p:ph type="dt" sz="half" idx="10"/>
          </p:nvPr>
        </p:nvSpPr>
        <p:spPr/>
        <p:txBody>
          <a:bodyPr/>
          <a:lstStyle/>
          <a:p>
            <a:fld id="{2D327B31-5FDE-4DA7-8275-47D561757831}" type="datetimeFigureOut">
              <a:rPr lang="en-GB" smtClean="0"/>
              <a:t>27/05/2025</a:t>
            </a:fld>
            <a:endParaRPr lang="en-GB"/>
          </a:p>
        </p:txBody>
      </p:sp>
      <p:sp>
        <p:nvSpPr>
          <p:cNvPr id="6" name="Footer Placeholder 5">
            <a:extLst>
              <a:ext uri="{FF2B5EF4-FFF2-40B4-BE49-F238E27FC236}">
                <a16:creationId xmlns:a16="http://schemas.microsoft.com/office/drawing/2014/main" id="{BD22F856-FEA7-B61B-3565-1EF4CB4E7AA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C9E8CB-D16E-3D6C-6C97-9AB72D9630BE}"/>
              </a:ext>
            </a:extLst>
          </p:cNvPr>
          <p:cNvSpPr>
            <a:spLocks noGrp="1"/>
          </p:cNvSpPr>
          <p:nvPr>
            <p:ph type="sldNum" sz="quarter" idx="12"/>
          </p:nvPr>
        </p:nvSpPr>
        <p:spPr/>
        <p:txBody>
          <a:bodyPr/>
          <a:lstStyle/>
          <a:p>
            <a:fld id="{00B25D9B-5E5A-4757-A659-9A495C13B2EB}" type="slidenum">
              <a:rPr lang="en-GB" smtClean="0"/>
              <a:t>‹#›</a:t>
            </a:fld>
            <a:endParaRPr lang="en-GB"/>
          </a:p>
        </p:txBody>
      </p:sp>
    </p:spTree>
    <p:extLst>
      <p:ext uri="{BB962C8B-B14F-4D97-AF65-F5344CB8AC3E}">
        <p14:creationId xmlns:p14="http://schemas.microsoft.com/office/powerpoint/2010/main" val="898565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0A5516-792B-5A1A-F872-2D6FD0BC0A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C7C302B-AE8C-88F7-343E-ECBB486E2D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78522D7-3965-15C5-A888-4BE1651AF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327B31-5FDE-4DA7-8275-47D561757831}" type="datetimeFigureOut">
              <a:rPr lang="en-GB" smtClean="0"/>
              <a:t>27/05/2025</a:t>
            </a:fld>
            <a:endParaRPr lang="en-GB"/>
          </a:p>
        </p:txBody>
      </p:sp>
      <p:sp>
        <p:nvSpPr>
          <p:cNvPr id="5" name="Footer Placeholder 4">
            <a:extLst>
              <a:ext uri="{FF2B5EF4-FFF2-40B4-BE49-F238E27FC236}">
                <a16:creationId xmlns:a16="http://schemas.microsoft.com/office/drawing/2014/main" id="{8BCF18C8-FD4B-F72F-33E2-AC200623FA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B2DD460-2735-E847-CA4B-5C8983418F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B25D9B-5E5A-4757-A659-9A495C13B2EB}" type="slidenum">
              <a:rPr lang="en-GB" smtClean="0"/>
              <a:t>‹#›</a:t>
            </a:fld>
            <a:endParaRPr lang="en-GB"/>
          </a:p>
        </p:txBody>
      </p:sp>
    </p:spTree>
    <p:extLst>
      <p:ext uri="{BB962C8B-B14F-4D97-AF65-F5344CB8AC3E}">
        <p14:creationId xmlns:p14="http://schemas.microsoft.com/office/powerpoint/2010/main" val="30143152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18" Type="http://schemas.openxmlformats.org/officeDocument/2006/relationships/diagramLayout" Target="../diagrams/layout5.xml"/><Relationship Id="rId26" Type="http://schemas.microsoft.com/office/2007/relationships/diagramDrawing" Target="../diagrams/drawing6.xml"/><Relationship Id="rId3" Type="http://schemas.openxmlformats.org/officeDocument/2006/relationships/diagramLayout" Target="../diagrams/layout2.xml"/><Relationship Id="rId21" Type="http://schemas.microsoft.com/office/2007/relationships/diagramDrawing" Target="../diagrams/drawing5.xml"/><Relationship Id="rId7" Type="http://schemas.openxmlformats.org/officeDocument/2006/relationships/diagramData" Target="../diagrams/data3.xml"/><Relationship Id="rId12" Type="http://schemas.openxmlformats.org/officeDocument/2006/relationships/diagramData" Target="../diagrams/data4.xml"/><Relationship Id="rId17" Type="http://schemas.openxmlformats.org/officeDocument/2006/relationships/diagramData" Target="../diagrams/data5.xml"/><Relationship Id="rId25" Type="http://schemas.openxmlformats.org/officeDocument/2006/relationships/diagramColors" Target="../diagrams/colors6.xml"/><Relationship Id="rId2" Type="http://schemas.openxmlformats.org/officeDocument/2006/relationships/diagramData" Target="../diagrams/data2.xml"/><Relationship Id="rId16" Type="http://schemas.microsoft.com/office/2007/relationships/diagramDrawing" Target="../diagrams/drawing4.xml"/><Relationship Id="rId20" Type="http://schemas.openxmlformats.org/officeDocument/2006/relationships/diagramColors" Target="../diagrams/colors5.xml"/><Relationship Id="rId29" Type="http://schemas.openxmlformats.org/officeDocument/2006/relationships/diagramQuickStyle" Target="../diagrams/quickStyle7.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24" Type="http://schemas.openxmlformats.org/officeDocument/2006/relationships/diagramQuickStyle" Target="../diagrams/quickStyle6.xml"/><Relationship Id="rId5" Type="http://schemas.openxmlformats.org/officeDocument/2006/relationships/diagramColors" Target="../diagrams/colors2.xml"/><Relationship Id="rId15" Type="http://schemas.openxmlformats.org/officeDocument/2006/relationships/diagramColors" Target="../diagrams/colors4.xml"/><Relationship Id="rId23" Type="http://schemas.openxmlformats.org/officeDocument/2006/relationships/diagramLayout" Target="../diagrams/layout6.xml"/><Relationship Id="rId28" Type="http://schemas.openxmlformats.org/officeDocument/2006/relationships/diagramLayout" Target="../diagrams/layout7.xml"/><Relationship Id="rId10" Type="http://schemas.openxmlformats.org/officeDocument/2006/relationships/diagramColors" Target="../diagrams/colors3.xml"/><Relationship Id="rId19" Type="http://schemas.openxmlformats.org/officeDocument/2006/relationships/diagramQuickStyle" Target="../diagrams/quickStyle5.xml"/><Relationship Id="rId31" Type="http://schemas.microsoft.com/office/2007/relationships/diagramDrawing" Target="../diagrams/drawing7.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 Id="rId22" Type="http://schemas.openxmlformats.org/officeDocument/2006/relationships/diagramData" Target="../diagrams/data6.xml"/><Relationship Id="rId27" Type="http://schemas.openxmlformats.org/officeDocument/2006/relationships/diagramData" Target="../diagrams/data7.xml"/><Relationship Id="rId30" Type="http://schemas.openxmlformats.org/officeDocument/2006/relationships/diagramColors" Target="../diagrams/colors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13.xml"/><Relationship Id="rId13" Type="http://schemas.openxmlformats.org/officeDocument/2006/relationships/diagramLayout" Target="../diagrams/layout14.xml"/><Relationship Id="rId18" Type="http://schemas.openxmlformats.org/officeDocument/2006/relationships/diagramLayout" Target="../diagrams/layout15.xml"/><Relationship Id="rId26" Type="http://schemas.microsoft.com/office/2007/relationships/diagramDrawing" Target="../diagrams/drawing16.xml"/><Relationship Id="rId3" Type="http://schemas.openxmlformats.org/officeDocument/2006/relationships/diagramLayout" Target="../diagrams/layout12.xml"/><Relationship Id="rId21" Type="http://schemas.microsoft.com/office/2007/relationships/diagramDrawing" Target="../diagrams/drawing15.xml"/><Relationship Id="rId7" Type="http://schemas.openxmlformats.org/officeDocument/2006/relationships/diagramData" Target="../diagrams/data13.xml"/><Relationship Id="rId12" Type="http://schemas.openxmlformats.org/officeDocument/2006/relationships/diagramData" Target="../diagrams/data14.xml"/><Relationship Id="rId17" Type="http://schemas.openxmlformats.org/officeDocument/2006/relationships/diagramData" Target="../diagrams/data15.xml"/><Relationship Id="rId25" Type="http://schemas.openxmlformats.org/officeDocument/2006/relationships/diagramColors" Target="../diagrams/colors16.xml"/><Relationship Id="rId2" Type="http://schemas.openxmlformats.org/officeDocument/2006/relationships/diagramData" Target="../diagrams/data12.xml"/><Relationship Id="rId16" Type="http://schemas.microsoft.com/office/2007/relationships/diagramDrawing" Target="../diagrams/drawing14.xml"/><Relationship Id="rId20" Type="http://schemas.openxmlformats.org/officeDocument/2006/relationships/diagramColors" Target="../diagrams/colors15.xml"/><Relationship Id="rId1" Type="http://schemas.openxmlformats.org/officeDocument/2006/relationships/slideLayout" Target="../slideLayouts/slideLayout2.xml"/><Relationship Id="rId6" Type="http://schemas.microsoft.com/office/2007/relationships/diagramDrawing" Target="../diagrams/drawing12.xml"/><Relationship Id="rId11" Type="http://schemas.microsoft.com/office/2007/relationships/diagramDrawing" Target="../diagrams/drawing13.xml"/><Relationship Id="rId24" Type="http://schemas.openxmlformats.org/officeDocument/2006/relationships/diagramQuickStyle" Target="../diagrams/quickStyle16.xml"/><Relationship Id="rId5" Type="http://schemas.openxmlformats.org/officeDocument/2006/relationships/diagramColors" Target="../diagrams/colors12.xml"/><Relationship Id="rId15" Type="http://schemas.openxmlformats.org/officeDocument/2006/relationships/diagramColors" Target="../diagrams/colors14.xml"/><Relationship Id="rId23" Type="http://schemas.openxmlformats.org/officeDocument/2006/relationships/diagramLayout" Target="../diagrams/layout16.xml"/><Relationship Id="rId10" Type="http://schemas.openxmlformats.org/officeDocument/2006/relationships/diagramColors" Target="../diagrams/colors13.xml"/><Relationship Id="rId19" Type="http://schemas.openxmlformats.org/officeDocument/2006/relationships/diagramQuickStyle" Target="../diagrams/quickStyle15.xml"/><Relationship Id="rId4" Type="http://schemas.openxmlformats.org/officeDocument/2006/relationships/diagramQuickStyle" Target="../diagrams/quickStyle12.xml"/><Relationship Id="rId9" Type="http://schemas.openxmlformats.org/officeDocument/2006/relationships/diagramQuickStyle" Target="../diagrams/quickStyle13.xml"/><Relationship Id="rId14" Type="http://schemas.openxmlformats.org/officeDocument/2006/relationships/diagramQuickStyle" Target="../diagrams/quickStyle14.xml"/><Relationship Id="rId22" Type="http://schemas.openxmlformats.org/officeDocument/2006/relationships/diagramData" Target="../diagrams/data16.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0B3C17-0AE7-F305-92C5-37B361087C1A}"/>
              </a:ext>
            </a:extLst>
          </p:cNvPr>
          <p:cNvSpPr>
            <a:spLocks noGrp="1"/>
          </p:cNvSpPr>
          <p:nvPr>
            <p:ph type="title"/>
          </p:nvPr>
        </p:nvSpPr>
        <p:spPr>
          <a:xfrm>
            <a:off x="466722" y="586855"/>
            <a:ext cx="3201366" cy="3387497"/>
          </a:xfrm>
        </p:spPr>
        <p:txBody>
          <a:bodyPr anchor="b">
            <a:normAutofit/>
          </a:bodyPr>
          <a:lstStyle/>
          <a:p>
            <a:pPr algn="r"/>
            <a:r>
              <a:rPr lang="nl-NL" sz="4000">
                <a:solidFill>
                  <a:srgbClr val="FFFFFF"/>
                </a:solidFill>
              </a:rPr>
              <a:t>Introduction</a:t>
            </a:r>
            <a:endParaRPr lang="en-GB" sz="4000" dirty="0">
              <a:solidFill>
                <a:srgbClr val="FFFFFF"/>
              </a:solidFill>
            </a:endParaRPr>
          </a:p>
        </p:txBody>
      </p:sp>
      <p:sp>
        <p:nvSpPr>
          <p:cNvPr id="3" name="Content Placeholder 2">
            <a:extLst>
              <a:ext uri="{FF2B5EF4-FFF2-40B4-BE49-F238E27FC236}">
                <a16:creationId xmlns:a16="http://schemas.microsoft.com/office/drawing/2014/main" id="{EA714370-89CB-A604-6E4B-E4D204D8C753}"/>
              </a:ext>
            </a:extLst>
          </p:cNvPr>
          <p:cNvSpPr>
            <a:spLocks noGrp="1"/>
          </p:cNvSpPr>
          <p:nvPr>
            <p:ph idx="1"/>
          </p:nvPr>
        </p:nvSpPr>
        <p:spPr>
          <a:xfrm>
            <a:off x="4581727" y="649480"/>
            <a:ext cx="3860937" cy="5546047"/>
          </a:xfrm>
        </p:spPr>
        <p:txBody>
          <a:bodyPr anchor="ctr">
            <a:normAutofit/>
          </a:bodyPr>
          <a:lstStyle/>
          <a:p>
            <a:pPr marL="0" indent="0">
              <a:buNone/>
            </a:pPr>
            <a:r>
              <a:rPr lang="en-GB" sz="1600" b="0" i="0">
                <a:effectLst/>
                <a:latin typeface="-apple-system"/>
              </a:rPr>
              <a:t>In outlets the beer glass is one of the most important touchpoints for the consumers. When combined with the perfect serving ritual, it elevates the drinking experience for the consumer. The perfect glass can be a full sensory experience, from the sound of the beer rushing into the glass to the sight of the foam forming on top of the liquid. The chilled touch of the glass on the lips before the foam subsides for an aromatic experience followed by the taste of the beer.</a:t>
            </a:r>
          </a:p>
          <a:p>
            <a:pPr marL="0" indent="0">
              <a:buNone/>
            </a:pPr>
            <a:r>
              <a:rPr lang="en-GB" sz="1600" b="0" i="0">
                <a:effectLst/>
                <a:latin typeface="-apple-system"/>
              </a:rPr>
              <a:t>Developing the perfect glass requires careful attention. The cost for developing new glassware is high and can take a long time. As a result, it is difficult to quickly change to a new glass design once it is in the market.</a:t>
            </a:r>
          </a:p>
          <a:p>
            <a:pPr marL="0" indent="0">
              <a:buNone/>
            </a:pPr>
            <a:r>
              <a:rPr lang="en-GB" sz="1600" b="0" i="0">
                <a:effectLst/>
                <a:latin typeface="-apple-system"/>
              </a:rPr>
              <a:t>This document </a:t>
            </a:r>
            <a:r>
              <a:rPr lang="en-GB" sz="1600">
                <a:latin typeface="-apple-system"/>
              </a:rPr>
              <a:t>is to help </a:t>
            </a:r>
            <a:r>
              <a:rPr lang="en-GB" sz="1600" b="0" i="0">
                <a:effectLst/>
                <a:latin typeface="-apple-system"/>
              </a:rPr>
              <a:t>in development glassware</a:t>
            </a:r>
          </a:p>
          <a:p>
            <a:endParaRPr lang="en-GB" sz="1600" dirty="0"/>
          </a:p>
        </p:txBody>
      </p:sp>
    </p:spTree>
    <p:extLst>
      <p:ext uri="{BB962C8B-B14F-4D97-AF65-F5344CB8AC3E}">
        <p14:creationId xmlns:p14="http://schemas.microsoft.com/office/powerpoint/2010/main" val="1303183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F42F0-1CE7-922A-B002-D6BA5E932ECB}"/>
              </a:ext>
            </a:extLst>
          </p:cNvPr>
          <p:cNvSpPr>
            <a:spLocks noGrp="1"/>
          </p:cNvSpPr>
          <p:nvPr>
            <p:ph type="title"/>
          </p:nvPr>
        </p:nvSpPr>
        <p:spPr/>
        <p:txBody>
          <a:bodyPr/>
          <a:lstStyle/>
          <a:p>
            <a:pPr algn="ctr"/>
            <a:r>
              <a:rPr lang="nl-NL" sz="4400" dirty="0">
                <a:latin typeface="HEINEKEN Core" panose="02000503050000020004" pitchFamily="2" charset="0"/>
              </a:rPr>
              <a:t>Blank </a:t>
            </a:r>
            <a:r>
              <a:rPr lang="nl-NL" sz="4400" dirty="0" err="1">
                <a:latin typeface="HEINEKEN Core" panose="02000503050000020004" pitchFamily="2" charset="0"/>
              </a:rPr>
              <a:t>glass</a:t>
            </a:r>
            <a:r>
              <a:rPr lang="nl-NL" sz="4400" dirty="0">
                <a:latin typeface="HEINEKEN Core" panose="02000503050000020004" pitchFamily="2" charset="0"/>
              </a:rPr>
              <a:t> development</a:t>
            </a:r>
            <a:endParaRPr lang="en-GB" dirty="0">
              <a:latin typeface="HEINEKEN Core" panose="02000503050000020004" pitchFamily="2" charset="0"/>
            </a:endParaRPr>
          </a:p>
        </p:txBody>
      </p:sp>
      <p:sp>
        <p:nvSpPr>
          <p:cNvPr id="3" name="Content Placeholder 2">
            <a:extLst>
              <a:ext uri="{FF2B5EF4-FFF2-40B4-BE49-F238E27FC236}">
                <a16:creationId xmlns:a16="http://schemas.microsoft.com/office/drawing/2014/main" id="{B7372F59-4060-90BA-2C90-57520C20522F}"/>
              </a:ext>
            </a:extLst>
          </p:cNvPr>
          <p:cNvSpPr>
            <a:spLocks noGrp="1"/>
          </p:cNvSpPr>
          <p:nvPr>
            <p:ph idx="1"/>
          </p:nvPr>
        </p:nvSpPr>
        <p:spPr>
          <a:xfrm>
            <a:off x="838200" y="1825625"/>
            <a:ext cx="4466617" cy="4351338"/>
          </a:xfrm>
        </p:spPr>
        <p:txBody>
          <a:bodyPr/>
          <a:lstStyle/>
          <a:p>
            <a:pPr marL="0" lvl="0" indent="0" algn="ctr">
              <a:lnSpc>
                <a:spcPct val="100000"/>
              </a:lnSpc>
              <a:buNone/>
            </a:pPr>
            <a:r>
              <a:rPr lang="en-GB" sz="1600" b="1" noProof="0" dirty="0">
                <a:latin typeface="HEINEKEN Core Thin" panose="02000506040000020004" pitchFamily="2" charset="0"/>
              </a:rPr>
              <a:t>Overall Design</a:t>
            </a:r>
            <a:endParaRPr lang="en-GB" sz="1100" b="1" noProof="0" dirty="0">
              <a:latin typeface="HEINEKEN Core Thin" panose="02000506040000020004" pitchFamily="2" charset="0"/>
            </a:endParaRPr>
          </a:p>
          <a:p>
            <a:pPr lvl="0">
              <a:lnSpc>
                <a:spcPct val="100000"/>
              </a:lnSpc>
              <a:buFont typeface="Arial" panose="020B0604020202020204" pitchFamily="34" charset="0"/>
              <a:buChar char="•"/>
            </a:pPr>
            <a:r>
              <a:rPr lang="en-GB" sz="1100" b="0" noProof="0" dirty="0">
                <a:latin typeface="HEINEKEN Core Thin" panose="02000506040000020004" pitchFamily="2" charset="0"/>
              </a:rPr>
              <a:t>Involve the preferred supplier in the early phase of design to ensure the shape of the glass is feasible for production. Take in account the limitations for the shape and decoration placements.</a:t>
            </a:r>
          </a:p>
          <a:p>
            <a:pPr lvl="0">
              <a:lnSpc>
                <a:spcPct val="100000"/>
              </a:lnSpc>
              <a:buFont typeface="Arial" panose="020B0604020202020204" pitchFamily="34" charset="0"/>
              <a:buChar char="•"/>
            </a:pPr>
            <a:r>
              <a:rPr lang="en-GB" sz="1100" dirty="0">
                <a:latin typeface="HEINEKEN Core Thin" panose="02000506040000020004" pitchFamily="2" charset="0"/>
              </a:rPr>
              <a:t>Bespoke or off-shelf</a:t>
            </a:r>
            <a:endParaRPr lang="en-US" sz="1100" b="0" noProof="0" dirty="0">
              <a:latin typeface="HEINEKEN Core Thin" panose="02000506040000020004" pitchFamily="2" charset="0"/>
            </a:endParaRPr>
          </a:p>
          <a:p>
            <a:endParaRPr lang="en-GB" dirty="0"/>
          </a:p>
        </p:txBody>
      </p:sp>
      <p:sp>
        <p:nvSpPr>
          <p:cNvPr id="4" name="Content Placeholder 2">
            <a:extLst>
              <a:ext uri="{FF2B5EF4-FFF2-40B4-BE49-F238E27FC236}">
                <a16:creationId xmlns:a16="http://schemas.microsoft.com/office/drawing/2014/main" id="{0894FA4B-747C-53F4-9402-1CE50D09E1B8}"/>
              </a:ext>
            </a:extLst>
          </p:cNvPr>
          <p:cNvSpPr txBox="1">
            <a:spLocks/>
          </p:cNvSpPr>
          <p:nvPr/>
        </p:nvSpPr>
        <p:spPr>
          <a:xfrm>
            <a:off x="6425119" y="1851633"/>
            <a:ext cx="446661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GB" sz="1600" b="1" dirty="0">
                <a:latin typeface="HEINEKEN Core Thin" panose="02000506040000020004" pitchFamily="2" charset="0"/>
              </a:rPr>
              <a:t>Type of glass</a:t>
            </a:r>
            <a:endParaRPr lang="en-GB" sz="1100" b="1" dirty="0">
              <a:latin typeface="HEINEKEN Core Thin" panose="02000506040000020004" pitchFamily="2" charset="0"/>
            </a:endParaRPr>
          </a:p>
          <a:p>
            <a:pPr>
              <a:lnSpc>
                <a:spcPct val="100000"/>
              </a:lnSpc>
            </a:pPr>
            <a:r>
              <a:rPr lang="en-GB" sz="1100" dirty="0">
                <a:latin typeface="HEINEKEN Core Thin" panose="02000506040000020004" pitchFamily="2" charset="0"/>
              </a:rPr>
              <a:t>Does the glass need to be </a:t>
            </a:r>
            <a:r>
              <a:rPr lang="en-GB" sz="1100" b="1" u="sng" dirty="0">
                <a:latin typeface="HEINEKEN Core Thin" panose="02000506040000020004" pitchFamily="2" charset="0"/>
              </a:rPr>
              <a:t>stackable</a:t>
            </a:r>
            <a:r>
              <a:rPr lang="en-GB" sz="1100" dirty="0">
                <a:latin typeface="HEINEKEN Core Thin" panose="02000506040000020004" pitchFamily="2" charset="0"/>
              </a:rPr>
              <a:t>? Some markets prefer to have glasses that are stackable to save space in the bar. Stackable glasses require specific shapes, thus limiting the design possibilities. Price could be higher as thicker glass might be required.</a:t>
            </a:r>
          </a:p>
          <a:p>
            <a:pPr>
              <a:lnSpc>
                <a:spcPct val="100000"/>
              </a:lnSpc>
            </a:pPr>
            <a:r>
              <a:rPr lang="en-GB" sz="1100" dirty="0">
                <a:latin typeface="HEINEKEN Core Thin" panose="02000506040000020004" pitchFamily="2" charset="0"/>
              </a:rPr>
              <a:t>Choose the right </a:t>
            </a:r>
            <a:r>
              <a:rPr lang="en-GB" sz="1100" b="1" u="sng" dirty="0">
                <a:latin typeface="HEINEKEN Core Thin" panose="02000506040000020004" pitchFamily="2" charset="0"/>
              </a:rPr>
              <a:t>type of glass</a:t>
            </a:r>
            <a:r>
              <a:rPr lang="en-GB" sz="1100" dirty="0">
                <a:latin typeface="HEINEKEN Core Thin" panose="02000506040000020004" pitchFamily="2" charset="0"/>
              </a:rPr>
              <a:t>:</a:t>
            </a:r>
          </a:p>
          <a:p>
            <a:pPr lvl="1"/>
            <a:r>
              <a:rPr lang="en-GB" sz="1100" dirty="0">
                <a:latin typeface="HEINEKEN Core Thin" panose="02000506040000020004" pitchFamily="2" charset="0"/>
              </a:rPr>
              <a:t> Blown glass technique is more suitable for glasses that need to be elegant, lightweight, </a:t>
            </a:r>
            <a:r>
              <a:rPr lang="en-GB" sz="1100" dirty="0" err="1">
                <a:latin typeface="HEINEKEN Core Thin" panose="02000506040000020004" pitchFamily="2" charset="0"/>
              </a:rPr>
              <a:t>thinwalled</a:t>
            </a:r>
            <a:r>
              <a:rPr lang="en-GB" sz="1100" dirty="0">
                <a:latin typeface="HEINEKEN Core Thin" panose="02000506040000020004" pitchFamily="2" charset="0"/>
              </a:rPr>
              <a:t>. </a:t>
            </a:r>
          </a:p>
          <a:p>
            <a:pPr lvl="1"/>
            <a:r>
              <a:rPr lang="en-GB" sz="1100" dirty="0">
                <a:latin typeface="HEINEKEN Core Thin" panose="02000506040000020004" pitchFamily="2" charset="0"/>
              </a:rPr>
              <a:t> Pressed glass technique is more suitable glasses that need to be sturdy, thick walled, stackable, detailed </a:t>
            </a:r>
            <a:r>
              <a:rPr lang="en-GB" sz="1100" dirty="0" err="1">
                <a:latin typeface="HEINEKEN Core Thin" panose="02000506040000020004" pitchFamily="2" charset="0"/>
              </a:rPr>
              <a:t>embossings</a:t>
            </a:r>
            <a:r>
              <a:rPr lang="en-GB" sz="1100" dirty="0">
                <a:latin typeface="HEINEKEN Core Thin" panose="02000506040000020004" pitchFamily="2" charset="0"/>
              </a:rPr>
              <a:t>.</a:t>
            </a:r>
          </a:p>
          <a:p>
            <a:pPr>
              <a:lnSpc>
                <a:spcPct val="100000"/>
              </a:lnSpc>
            </a:pPr>
            <a:r>
              <a:rPr lang="en-GB" sz="1100" dirty="0">
                <a:latin typeface="HEINEKEN Core Thin" panose="02000506040000020004" pitchFamily="2" charset="0"/>
              </a:rPr>
              <a:t>Does the glass need to be </a:t>
            </a:r>
            <a:r>
              <a:rPr lang="en-GB" sz="1100" b="1" u="sng" dirty="0">
                <a:latin typeface="HEINEKEN Core Thin" panose="02000506040000020004" pitchFamily="2" charset="0"/>
              </a:rPr>
              <a:t>toughened/tempered</a:t>
            </a:r>
            <a:r>
              <a:rPr lang="en-GB" sz="1100" dirty="0">
                <a:latin typeface="HEINEKEN Core Thin" panose="02000506040000020004" pitchFamily="2" charset="0"/>
              </a:rPr>
              <a:t>? Certain markets (for example UK, Ireland) or outlets demand toughened glasses. The glass undergoes an additional toughening process, creating a stronger glass and ensures the glass breaking in small pieces (reducing the chance on serious lacerations and having large shards that might be used as weapons). The shape might require minor modification to be suitable for toughening.</a:t>
            </a:r>
          </a:p>
          <a:p>
            <a:pPr>
              <a:lnSpc>
                <a:spcPct val="100000"/>
              </a:lnSpc>
            </a:pPr>
            <a:r>
              <a:rPr lang="en-GB" sz="1100" dirty="0">
                <a:latin typeface="HEINEKEN Core Thin" panose="02000506040000020004" pitchFamily="2" charset="0"/>
              </a:rPr>
              <a:t>Glass material (</a:t>
            </a:r>
            <a:r>
              <a:rPr lang="en-GB" sz="1100" dirty="0" err="1">
                <a:latin typeface="HEINEKEN Core Thin" panose="02000506040000020004" pitchFamily="2" charset="0"/>
              </a:rPr>
              <a:t>sodalime</a:t>
            </a:r>
            <a:r>
              <a:rPr lang="en-GB" sz="1100" dirty="0">
                <a:latin typeface="HEINEKEN Core Thin" panose="02000506040000020004" pitchFamily="2" charset="0"/>
              </a:rPr>
              <a:t> – borosilicate – crystal/crystalline)</a:t>
            </a:r>
          </a:p>
          <a:p>
            <a:pPr>
              <a:lnSpc>
                <a:spcPct val="100000"/>
              </a:lnSpc>
            </a:pPr>
            <a:r>
              <a:rPr lang="en-GB" sz="1100" dirty="0">
                <a:latin typeface="HEINEKEN Core Thin" panose="02000506040000020004" pitchFamily="2" charset="0"/>
              </a:rPr>
              <a:t>Virgin/Recycled</a:t>
            </a:r>
          </a:p>
          <a:p>
            <a:endParaRPr lang="en-GB" dirty="0"/>
          </a:p>
        </p:txBody>
      </p:sp>
    </p:spTree>
    <p:extLst>
      <p:ext uri="{BB962C8B-B14F-4D97-AF65-F5344CB8AC3E}">
        <p14:creationId xmlns:p14="http://schemas.microsoft.com/office/powerpoint/2010/main" val="281125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F42F0-1CE7-922A-B002-D6BA5E932ECB}"/>
              </a:ext>
            </a:extLst>
          </p:cNvPr>
          <p:cNvSpPr>
            <a:spLocks noGrp="1"/>
          </p:cNvSpPr>
          <p:nvPr>
            <p:ph type="title"/>
          </p:nvPr>
        </p:nvSpPr>
        <p:spPr/>
        <p:txBody>
          <a:bodyPr/>
          <a:lstStyle/>
          <a:p>
            <a:pPr algn="ctr"/>
            <a:r>
              <a:rPr lang="nl-NL" sz="4400" dirty="0">
                <a:latin typeface="HEINEKEN Core" panose="02000503050000020004" pitchFamily="2" charset="0"/>
              </a:rPr>
              <a:t>Blank </a:t>
            </a:r>
            <a:r>
              <a:rPr lang="nl-NL" sz="4400" dirty="0" err="1">
                <a:latin typeface="HEINEKEN Core" panose="02000503050000020004" pitchFamily="2" charset="0"/>
              </a:rPr>
              <a:t>glass</a:t>
            </a:r>
            <a:r>
              <a:rPr lang="nl-NL" sz="4400" dirty="0">
                <a:latin typeface="HEINEKEN Core" panose="02000503050000020004" pitchFamily="2" charset="0"/>
              </a:rPr>
              <a:t> development</a:t>
            </a:r>
            <a:endParaRPr lang="en-GB" dirty="0">
              <a:latin typeface="HEINEKEN Core" panose="02000503050000020004" pitchFamily="2" charset="0"/>
            </a:endParaRPr>
          </a:p>
        </p:txBody>
      </p:sp>
      <p:sp>
        <p:nvSpPr>
          <p:cNvPr id="3" name="Content Placeholder 2">
            <a:extLst>
              <a:ext uri="{FF2B5EF4-FFF2-40B4-BE49-F238E27FC236}">
                <a16:creationId xmlns:a16="http://schemas.microsoft.com/office/drawing/2014/main" id="{B7372F59-4060-90BA-2C90-57520C20522F}"/>
              </a:ext>
            </a:extLst>
          </p:cNvPr>
          <p:cNvSpPr>
            <a:spLocks noGrp="1"/>
          </p:cNvSpPr>
          <p:nvPr>
            <p:ph idx="1"/>
          </p:nvPr>
        </p:nvSpPr>
        <p:spPr>
          <a:xfrm>
            <a:off x="838200" y="1825624"/>
            <a:ext cx="4466617" cy="4717847"/>
          </a:xfrm>
        </p:spPr>
        <p:txBody>
          <a:bodyPr>
            <a:normAutofit/>
          </a:bodyPr>
          <a:lstStyle/>
          <a:p>
            <a:pPr marL="0" lvl="0" indent="0" algn="ctr">
              <a:lnSpc>
                <a:spcPct val="100000"/>
              </a:lnSpc>
              <a:buNone/>
            </a:pPr>
            <a:r>
              <a:rPr lang="en-GB" sz="1600" b="1" noProof="0" dirty="0">
                <a:latin typeface="HEINEKEN Core Thin" panose="02000506040000020004" pitchFamily="2" charset="0"/>
              </a:rPr>
              <a:t>Decoration</a:t>
            </a:r>
            <a:endParaRPr lang="en-GB" sz="1100" b="1" noProof="0" dirty="0">
              <a:latin typeface="HEINEKEN Core Thin" panose="02000506040000020004" pitchFamily="2" charset="0"/>
            </a:endParaRPr>
          </a:p>
          <a:p>
            <a:pPr lvl="0">
              <a:lnSpc>
                <a:spcPct val="100000"/>
              </a:lnSpc>
              <a:buFont typeface="Arial" panose="020B0604020202020204" pitchFamily="34" charset="0"/>
              <a:buChar char="•"/>
            </a:pPr>
            <a:r>
              <a:rPr lang="en-GB" sz="1100" b="0" noProof="0" dirty="0">
                <a:latin typeface="HEINEKEN Core Thin" panose="02000506040000020004" pitchFamily="2" charset="0"/>
              </a:rPr>
              <a:t>Types of ink: organic (UV ink), </a:t>
            </a:r>
            <a:r>
              <a:rPr lang="en-GB" sz="1100" b="0" noProof="0" dirty="0" err="1">
                <a:latin typeface="HEINEKEN Core Thin" panose="02000506040000020004" pitchFamily="2" charset="0"/>
              </a:rPr>
              <a:t>innorganic</a:t>
            </a:r>
            <a:r>
              <a:rPr lang="en-GB" sz="1100" b="0" noProof="0" dirty="0">
                <a:latin typeface="HEINEKEN Core Thin" panose="02000506040000020004" pitchFamily="2" charset="0"/>
              </a:rPr>
              <a:t> (enamel) -&gt; Organic in general considered better from </a:t>
            </a:r>
            <a:r>
              <a:rPr lang="en-GB" sz="1100" b="0" noProof="0" dirty="0" err="1">
                <a:latin typeface="HEINEKEN Core Thin" panose="02000506040000020004" pitchFamily="2" charset="0"/>
              </a:rPr>
              <a:t>sustainailibyt</a:t>
            </a:r>
            <a:r>
              <a:rPr lang="en-GB" sz="1100" b="0" noProof="0" dirty="0">
                <a:latin typeface="HEINEKEN Core Thin" panose="02000506040000020004" pitchFamily="2" charset="0"/>
              </a:rPr>
              <a:t> point of view</a:t>
            </a:r>
          </a:p>
          <a:p>
            <a:pPr lvl="0">
              <a:lnSpc>
                <a:spcPct val="100000"/>
              </a:lnSpc>
              <a:buFont typeface="Arial" panose="020B0604020202020204" pitchFamily="34" charset="0"/>
              <a:buChar char="•"/>
            </a:pPr>
            <a:r>
              <a:rPr lang="en-GB" sz="1100" b="0" noProof="0" dirty="0">
                <a:latin typeface="HEINEKEN Core Thin" panose="02000506040000020004" pitchFamily="2" charset="0"/>
              </a:rPr>
              <a:t>Type of technique: </a:t>
            </a:r>
          </a:p>
          <a:p>
            <a:pPr lvl="1">
              <a:lnSpc>
                <a:spcPct val="100000"/>
              </a:lnSpc>
            </a:pPr>
            <a:r>
              <a:rPr lang="en-GB" sz="1000" b="0" noProof="0" dirty="0">
                <a:latin typeface="HEINEKEN Core Thin" panose="02000506040000020004" pitchFamily="2" charset="0"/>
              </a:rPr>
              <a:t>Tampon print, </a:t>
            </a:r>
          </a:p>
          <a:p>
            <a:pPr lvl="1">
              <a:lnSpc>
                <a:spcPct val="100000"/>
              </a:lnSpc>
            </a:pPr>
            <a:r>
              <a:rPr lang="en-GB" sz="1000" b="0" noProof="0" dirty="0">
                <a:latin typeface="HEINEKEN Core Thin" panose="02000506040000020004" pitchFamily="2" charset="0"/>
              </a:rPr>
              <a:t>screenprint, </a:t>
            </a:r>
          </a:p>
          <a:p>
            <a:pPr lvl="1">
              <a:lnSpc>
                <a:spcPct val="100000"/>
              </a:lnSpc>
            </a:pPr>
            <a:r>
              <a:rPr lang="en-GB" sz="1000" dirty="0">
                <a:latin typeface="HEINEKEN Core Thin" panose="02000506040000020004" pitchFamily="2" charset="0"/>
              </a:rPr>
              <a:t>decal</a:t>
            </a:r>
            <a:r>
              <a:rPr lang="en-GB" sz="1000" b="0" noProof="0" dirty="0">
                <a:latin typeface="HEINEKEN Core Thin" panose="02000506040000020004" pitchFamily="2" charset="0"/>
              </a:rPr>
              <a:t>, </a:t>
            </a:r>
          </a:p>
          <a:p>
            <a:pPr lvl="1">
              <a:lnSpc>
                <a:spcPct val="100000"/>
              </a:lnSpc>
            </a:pPr>
            <a:r>
              <a:rPr lang="en-GB" sz="1000" b="0" noProof="0" dirty="0">
                <a:latin typeface="HEINEKEN Core Thin" panose="02000506040000020004" pitchFamily="2" charset="0"/>
              </a:rPr>
              <a:t>digital print</a:t>
            </a:r>
          </a:p>
          <a:p>
            <a:pPr lvl="0">
              <a:lnSpc>
                <a:spcPct val="100000"/>
              </a:lnSpc>
              <a:buFont typeface="Arial" panose="020B0604020202020204" pitchFamily="34" charset="0"/>
              <a:buChar char="•"/>
            </a:pPr>
            <a:r>
              <a:rPr lang="en-GB" sz="1100" b="0" noProof="0" dirty="0">
                <a:latin typeface="HEINEKEN Core Thin" panose="02000506040000020004" pitchFamily="2" charset="0"/>
              </a:rPr>
              <a:t>Get </a:t>
            </a:r>
            <a:r>
              <a:rPr lang="en-GB" sz="1100" b="0" noProof="0" dirty="0" err="1">
                <a:latin typeface="HEINEKEN Core Thin" panose="02000506040000020004" pitchFamily="2" charset="0"/>
              </a:rPr>
              <a:t>diecut</a:t>
            </a:r>
            <a:r>
              <a:rPr lang="en-GB" sz="1100" b="0" noProof="0" dirty="0">
                <a:latin typeface="HEINEKEN Core Thin" panose="02000506040000020004" pitchFamily="2" charset="0"/>
              </a:rPr>
              <a:t> from supplier to determine which areas can be decorated. Depending on the decoration, spacing from the rim, keep clear from </a:t>
            </a:r>
            <a:r>
              <a:rPr lang="en-GB" sz="1100" b="0" noProof="0" dirty="0" err="1">
                <a:latin typeface="HEINEKEN Core Thin" panose="02000506040000020004" pitchFamily="2" charset="0"/>
              </a:rPr>
              <a:t>embossings</a:t>
            </a:r>
            <a:endParaRPr lang="en-GB" sz="1100" b="0" noProof="0" dirty="0">
              <a:latin typeface="HEINEKEN Core Thin" panose="02000506040000020004" pitchFamily="2" charset="0"/>
            </a:endParaRPr>
          </a:p>
          <a:p>
            <a:pPr lvl="0">
              <a:lnSpc>
                <a:spcPct val="100000"/>
              </a:lnSpc>
              <a:buFont typeface="Arial" panose="020B0604020202020204" pitchFamily="34" charset="0"/>
              <a:buChar char="•"/>
            </a:pPr>
            <a:r>
              <a:rPr lang="en-GB" sz="1100" b="0" noProof="0" dirty="0">
                <a:latin typeface="HEINEKEN Core Thin" panose="02000506040000020004" pitchFamily="2" charset="0"/>
              </a:rPr>
              <a:t>Verify the number of colours that can be used.</a:t>
            </a:r>
          </a:p>
          <a:p>
            <a:pPr lvl="0">
              <a:lnSpc>
                <a:spcPct val="100000"/>
              </a:lnSpc>
              <a:buFont typeface="Arial" panose="020B0604020202020204" pitchFamily="34" charset="0"/>
              <a:buChar char="•"/>
            </a:pPr>
            <a:r>
              <a:rPr lang="en-GB" sz="1100" b="0" noProof="0" dirty="0">
                <a:latin typeface="HEINEKEN Core Thin" panose="02000506040000020004" pitchFamily="2" charset="0"/>
              </a:rPr>
              <a:t>Colour references</a:t>
            </a:r>
          </a:p>
          <a:p>
            <a:pPr lvl="0">
              <a:lnSpc>
                <a:spcPct val="100000"/>
              </a:lnSpc>
              <a:buFont typeface="Arial" panose="020B0604020202020204" pitchFamily="34" charset="0"/>
              <a:buChar char="•"/>
            </a:pPr>
            <a:r>
              <a:rPr lang="en-GB" sz="1100" b="0" noProof="0" dirty="0">
                <a:latin typeface="HEINEKEN Core Thin" panose="02000506040000020004" pitchFamily="2" charset="0"/>
              </a:rPr>
              <a:t>Quality check on samples (the right artwork used, colour (use colour reference and day lightbox(5000kelvin)), position,</a:t>
            </a:r>
          </a:p>
          <a:p>
            <a:pPr lvl="0">
              <a:lnSpc>
                <a:spcPct val="100000"/>
              </a:lnSpc>
              <a:buFont typeface="Arial" panose="020B0604020202020204" pitchFamily="34" charset="0"/>
              <a:buChar char="•"/>
            </a:pPr>
            <a:endParaRPr lang="en-GB" sz="1100" b="0" noProof="0" dirty="0">
              <a:latin typeface="HEINEKEN Core Thin" panose="02000506040000020004" pitchFamily="2" charset="0"/>
            </a:endParaRPr>
          </a:p>
          <a:p>
            <a:pPr lvl="0">
              <a:lnSpc>
                <a:spcPct val="100000"/>
              </a:lnSpc>
              <a:buFont typeface="Arial" panose="020B0604020202020204" pitchFamily="34" charset="0"/>
              <a:buChar char="•"/>
            </a:pPr>
            <a:endParaRPr lang="en-GB" sz="1100" b="0" noProof="0" dirty="0">
              <a:latin typeface="HEINEKEN Core Thin" panose="02000506040000020004" pitchFamily="2" charset="0"/>
            </a:endParaRPr>
          </a:p>
          <a:p>
            <a:pPr lvl="0">
              <a:lnSpc>
                <a:spcPct val="100000"/>
              </a:lnSpc>
              <a:buFont typeface="Arial" panose="020B0604020202020204" pitchFamily="34" charset="0"/>
              <a:buChar char="•"/>
            </a:pPr>
            <a:endParaRPr lang="en-US" sz="1100" b="0" noProof="0" dirty="0">
              <a:latin typeface="HEINEKEN Core Thin" panose="02000506040000020004" pitchFamily="2" charset="0"/>
            </a:endParaRPr>
          </a:p>
          <a:p>
            <a:endParaRPr lang="en-GB" dirty="0"/>
          </a:p>
        </p:txBody>
      </p:sp>
      <p:sp>
        <p:nvSpPr>
          <p:cNvPr id="4" name="Content Placeholder 2">
            <a:extLst>
              <a:ext uri="{FF2B5EF4-FFF2-40B4-BE49-F238E27FC236}">
                <a16:creationId xmlns:a16="http://schemas.microsoft.com/office/drawing/2014/main" id="{0894FA4B-747C-53F4-9402-1CE50D09E1B8}"/>
              </a:ext>
            </a:extLst>
          </p:cNvPr>
          <p:cNvSpPr txBox="1">
            <a:spLocks/>
          </p:cNvSpPr>
          <p:nvPr/>
        </p:nvSpPr>
        <p:spPr>
          <a:xfrm>
            <a:off x="6425119" y="1851633"/>
            <a:ext cx="446661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GB" sz="1600" b="1" dirty="0">
                <a:latin typeface="HEINEKEN Core Thin" panose="02000506040000020004" pitchFamily="2" charset="0"/>
              </a:rPr>
              <a:t>Cost</a:t>
            </a:r>
          </a:p>
          <a:p>
            <a:pPr>
              <a:lnSpc>
                <a:spcPct val="100000"/>
              </a:lnSpc>
            </a:pPr>
            <a:r>
              <a:rPr lang="nl-NL" sz="1100" dirty="0">
                <a:latin typeface="HEINEKEN Core Thin" panose="02000506040000020004" pitchFamily="2" charset="0"/>
              </a:rPr>
              <a:t>Cost </a:t>
            </a:r>
            <a:r>
              <a:rPr lang="nl-NL" sz="1100" dirty="0" err="1">
                <a:latin typeface="HEINEKEN Core Thin" panose="02000506040000020004" pitchFamily="2" charset="0"/>
              </a:rPr>
              <a:t>for</a:t>
            </a:r>
            <a:r>
              <a:rPr lang="nl-NL" sz="1100" dirty="0">
                <a:latin typeface="HEINEKEN Core Thin" panose="02000506040000020004" pitchFamily="2" charset="0"/>
              </a:rPr>
              <a:t> mould</a:t>
            </a:r>
          </a:p>
          <a:p>
            <a:pPr>
              <a:lnSpc>
                <a:spcPct val="100000"/>
              </a:lnSpc>
            </a:pPr>
            <a:r>
              <a:rPr lang="nl-NL" sz="1100" dirty="0">
                <a:latin typeface="HEINEKEN Core Thin" panose="02000506040000020004" pitchFamily="2" charset="0"/>
              </a:rPr>
              <a:t>Cost </a:t>
            </a:r>
            <a:r>
              <a:rPr lang="nl-NL" sz="1100" dirty="0" err="1">
                <a:latin typeface="HEINEKEN Core Thin" panose="02000506040000020004" pitchFamily="2" charset="0"/>
              </a:rPr>
              <a:t>sharing</a:t>
            </a:r>
            <a:endParaRPr lang="nl-NL" sz="1100" dirty="0">
              <a:latin typeface="HEINEKEN Core Thin" panose="02000506040000020004" pitchFamily="2" charset="0"/>
            </a:endParaRPr>
          </a:p>
          <a:p>
            <a:pPr>
              <a:lnSpc>
                <a:spcPct val="100000"/>
              </a:lnSpc>
            </a:pPr>
            <a:r>
              <a:rPr lang="nl-NL" sz="1100" dirty="0" err="1">
                <a:latin typeface="HEINEKEN Core Thin" panose="02000506040000020004" pitchFamily="2" charset="0"/>
              </a:rPr>
              <a:t>Multple</a:t>
            </a:r>
            <a:r>
              <a:rPr lang="nl-NL" sz="1100" dirty="0">
                <a:latin typeface="HEINEKEN Core Thin" panose="02000506040000020004" pitchFamily="2" charset="0"/>
              </a:rPr>
              <a:t> </a:t>
            </a:r>
            <a:r>
              <a:rPr lang="nl-NL" sz="1100" dirty="0" err="1">
                <a:latin typeface="HEINEKEN Core Thin" panose="02000506040000020004" pitchFamily="2" charset="0"/>
              </a:rPr>
              <a:t>size</a:t>
            </a:r>
            <a:r>
              <a:rPr lang="nl-NL" sz="1100" dirty="0">
                <a:latin typeface="HEINEKEN Core Thin" panose="02000506040000020004" pitchFamily="2" charset="0"/>
              </a:rPr>
              <a:t> </a:t>
            </a:r>
            <a:r>
              <a:rPr lang="nl-NL" sz="1100" dirty="0" err="1">
                <a:latin typeface="HEINEKEN Core Thin" panose="02000506040000020004" pitchFamily="2" charset="0"/>
              </a:rPr>
              <a:t>from</a:t>
            </a:r>
            <a:r>
              <a:rPr lang="nl-NL" sz="1100" dirty="0">
                <a:latin typeface="HEINEKEN Core Thin" panose="02000506040000020004" pitchFamily="2" charset="0"/>
              </a:rPr>
              <a:t> mould</a:t>
            </a:r>
          </a:p>
          <a:p>
            <a:pPr marL="0" indent="0" algn="ctr">
              <a:lnSpc>
                <a:spcPct val="100000"/>
              </a:lnSpc>
              <a:buFont typeface="Arial" panose="020B0604020202020204" pitchFamily="34" charset="0"/>
              <a:buNone/>
            </a:pPr>
            <a:endParaRPr lang="en-GB" dirty="0"/>
          </a:p>
        </p:txBody>
      </p:sp>
    </p:spTree>
    <p:extLst>
      <p:ext uri="{BB962C8B-B14F-4D97-AF65-F5344CB8AC3E}">
        <p14:creationId xmlns:p14="http://schemas.microsoft.com/office/powerpoint/2010/main" val="4235103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F42F0-1CE7-922A-B002-D6BA5E932ECB}"/>
              </a:ext>
            </a:extLst>
          </p:cNvPr>
          <p:cNvSpPr>
            <a:spLocks noGrp="1"/>
          </p:cNvSpPr>
          <p:nvPr>
            <p:ph type="title"/>
          </p:nvPr>
        </p:nvSpPr>
        <p:spPr/>
        <p:txBody>
          <a:bodyPr/>
          <a:lstStyle/>
          <a:p>
            <a:pPr algn="ctr"/>
            <a:r>
              <a:rPr lang="nl-NL" sz="4400" dirty="0">
                <a:latin typeface="HEINEKEN Core" panose="02000503050000020004" pitchFamily="2" charset="0"/>
              </a:rPr>
              <a:t>Blank </a:t>
            </a:r>
            <a:r>
              <a:rPr lang="nl-NL" sz="4400" dirty="0" err="1">
                <a:latin typeface="HEINEKEN Core" panose="02000503050000020004" pitchFamily="2" charset="0"/>
              </a:rPr>
              <a:t>glass</a:t>
            </a:r>
            <a:r>
              <a:rPr lang="nl-NL" sz="4400" dirty="0">
                <a:latin typeface="HEINEKEN Core" panose="02000503050000020004" pitchFamily="2" charset="0"/>
              </a:rPr>
              <a:t> development</a:t>
            </a:r>
            <a:endParaRPr lang="en-GB" dirty="0">
              <a:latin typeface="HEINEKEN Core" panose="02000503050000020004" pitchFamily="2" charset="0"/>
            </a:endParaRPr>
          </a:p>
        </p:txBody>
      </p:sp>
      <p:sp>
        <p:nvSpPr>
          <p:cNvPr id="3" name="Content Placeholder 2">
            <a:extLst>
              <a:ext uri="{FF2B5EF4-FFF2-40B4-BE49-F238E27FC236}">
                <a16:creationId xmlns:a16="http://schemas.microsoft.com/office/drawing/2014/main" id="{B7372F59-4060-90BA-2C90-57520C20522F}"/>
              </a:ext>
            </a:extLst>
          </p:cNvPr>
          <p:cNvSpPr>
            <a:spLocks noGrp="1"/>
          </p:cNvSpPr>
          <p:nvPr>
            <p:ph idx="1"/>
          </p:nvPr>
        </p:nvSpPr>
        <p:spPr>
          <a:xfrm>
            <a:off x="838200" y="1825625"/>
            <a:ext cx="4466617" cy="4351338"/>
          </a:xfrm>
        </p:spPr>
        <p:txBody>
          <a:bodyPr/>
          <a:lstStyle/>
          <a:p>
            <a:pPr marL="0" lvl="0" indent="0" algn="ctr">
              <a:lnSpc>
                <a:spcPct val="100000"/>
              </a:lnSpc>
              <a:buNone/>
            </a:pPr>
            <a:r>
              <a:rPr lang="en-GB" sz="1600" b="1" noProof="0" dirty="0">
                <a:latin typeface="HEINEKEN Core Thin" panose="02000506040000020004" pitchFamily="2" charset="0"/>
              </a:rPr>
              <a:t>Nucleation</a:t>
            </a:r>
            <a:endParaRPr lang="en-GB" sz="1100" b="1" noProof="0" dirty="0">
              <a:latin typeface="HEINEKEN Core Thin" panose="02000506040000020004" pitchFamily="2" charset="0"/>
            </a:endParaRPr>
          </a:p>
          <a:p>
            <a:pPr lvl="0">
              <a:lnSpc>
                <a:spcPct val="100000"/>
              </a:lnSpc>
              <a:buFont typeface="Arial" panose="020B0604020202020204" pitchFamily="34" charset="0"/>
              <a:buChar char="•"/>
            </a:pPr>
            <a:r>
              <a:rPr lang="en-GB" sz="1100" b="0" noProof="0" dirty="0">
                <a:latin typeface="HEINEKEN Core Thin" panose="02000506040000020004" pitchFamily="2" charset="0"/>
              </a:rPr>
              <a:t>Enamel nucleation, standard laser nucleation, power nucleation</a:t>
            </a:r>
          </a:p>
          <a:p>
            <a:pPr>
              <a:lnSpc>
                <a:spcPct val="100000"/>
              </a:lnSpc>
            </a:pPr>
            <a:r>
              <a:rPr lang="en-GB" sz="1100" b="0" noProof="0" dirty="0">
                <a:latin typeface="HEINEKEN Core Thin" panose="02000506040000020004" pitchFamily="2" charset="0"/>
              </a:rPr>
              <a:t>In general standard laser </a:t>
            </a:r>
            <a:r>
              <a:rPr lang="en-GB" sz="1100" b="0" noProof="0" dirty="0" err="1">
                <a:latin typeface="HEINEKEN Core Thin" panose="02000506040000020004" pitchFamily="2" charset="0"/>
              </a:rPr>
              <a:t>nuclation</a:t>
            </a:r>
            <a:r>
              <a:rPr lang="en-GB" sz="1100" b="0" noProof="0" dirty="0">
                <a:latin typeface="HEINEKEN Core Thin" panose="02000506040000020004" pitchFamily="2" charset="0"/>
              </a:rPr>
              <a:t> is sufficient. Modifications in the pattern can create more or less bubbles as desired. Enamel nucleation or power nucleation should </a:t>
            </a:r>
            <a:r>
              <a:rPr lang="en-GB" sz="1100" b="0" noProof="0" dirty="0" err="1">
                <a:latin typeface="HEINEKEN Core Thin" panose="02000506040000020004" pitchFamily="2" charset="0"/>
              </a:rPr>
              <a:t>nly</a:t>
            </a:r>
            <a:r>
              <a:rPr lang="en-GB" sz="1100" b="0" noProof="0" dirty="0">
                <a:latin typeface="HEINEKEN Core Thin" panose="02000506040000020004" pitchFamily="2" charset="0"/>
              </a:rPr>
              <a:t> be used </a:t>
            </a:r>
          </a:p>
          <a:p>
            <a:pPr lvl="0">
              <a:lnSpc>
                <a:spcPct val="100000"/>
              </a:lnSpc>
              <a:buFont typeface="Arial" panose="020B0604020202020204" pitchFamily="34" charset="0"/>
              <a:buChar char="•"/>
            </a:pPr>
            <a:endParaRPr lang="en-GB" sz="1100" b="0" noProof="0" dirty="0">
              <a:latin typeface="HEINEKEN Core Thin" panose="02000506040000020004" pitchFamily="2" charset="0"/>
            </a:endParaRPr>
          </a:p>
          <a:p>
            <a:endParaRPr lang="en-GB" dirty="0"/>
          </a:p>
        </p:txBody>
      </p:sp>
      <p:sp>
        <p:nvSpPr>
          <p:cNvPr id="4" name="Content Placeholder 2">
            <a:extLst>
              <a:ext uri="{FF2B5EF4-FFF2-40B4-BE49-F238E27FC236}">
                <a16:creationId xmlns:a16="http://schemas.microsoft.com/office/drawing/2014/main" id="{0894FA4B-747C-53F4-9402-1CE50D09E1B8}"/>
              </a:ext>
            </a:extLst>
          </p:cNvPr>
          <p:cNvSpPr txBox="1">
            <a:spLocks/>
          </p:cNvSpPr>
          <p:nvPr/>
        </p:nvSpPr>
        <p:spPr>
          <a:xfrm>
            <a:off x="6425119" y="1851633"/>
            <a:ext cx="446661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GB" sz="1600" b="1" dirty="0">
                <a:latin typeface="HEINEKEN Core Thin" panose="02000506040000020004" pitchFamily="2" charset="0"/>
              </a:rPr>
              <a:t>Packaging</a:t>
            </a:r>
            <a:endParaRPr lang="en-GB" sz="1100" b="1" dirty="0">
              <a:latin typeface="HEINEKEN Core Thin" panose="02000506040000020004" pitchFamily="2" charset="0"/>
            </a:endParaRPr>
          </a:p>
          <a:p>
            <a:pPr lvl="0">
              <a:lnSpc>
                <a:spcPct val="100000"/>
              </a:lnSpc>
              <a:buFont typeface="Arial" panose="020B0604020202020204" pitchFamily="34" charset="0"/>
              <a:buChar char="•"/>
            </a:pPr>
            <a:r>
              <a:rPr lang="en-GB" sz="1100" b="0" noProof="0" dirty="0">
                <a:latin typeface="HEINEKEN Core Thin" panose="02000506040000020004" pitchFamily="2" charset="0"/>
              </a:rPr>
              <a:t>Giftboxes (flute protection, Epson, stability bottom, folding/production)</a:t>
            </a:r>
          </a:p>
          <a:p>
            <a:pPr lvl="0">
              <a:lnSpc>
                <a:spcPct val="100000"/>
              </a:lnSpc>
              <a:buFont typeface="Arial" panose="020B0604020202020204" pitchFamily="34" charset="0"/>
              <a:buChar char="•"/>
            </a:pPr>
            <a:r>
              <a:rPr lang="en-GB" sz="1100" b="0" noProof="0" dirty="0" err="1">
                <a:latin typeface="HEINEKEN Core Thin" panose="02000506040000020004" pitchFamily="2" charset="0"/>
              </a:rPr>
              <a:t>Transportboxes</a:t>
            </a:r>
            <a:r>
              <a:rPr lang="en-GB" sz="1100" b="0" noProof="0" dirty="0">
                <a:latin typeface="HEINEKEN Core Thin" panose="02000506040000020004" pitchFamily="2" charset="0"/>
              </a:rPr>
              <a:t> (size and decorations outside, don’t forget handling icons, recycled/FSC cardboard, wash before use)</a:t>
            </a:r>
          </a:p>
          <a:p>
            <a:endParaRPr lang="en-GB" dirty="0"/>
          </a:p>
        </p:txBody>
      </p:sp>
    </p:spTree>
    <p:extLst>
      <p:ext uri="{BB962C8B-B14F-4D97-AF65-F5344CB8AC3E}">
        <p14:creationId xmlns:p14="http://schemas.microsoft.com/office/powerpoint/2010/main" val="2837111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0B3C17-0AE7-F305-92C5-37B361087C1A}"/>
              </a:ext>
            </a:extLst>
          </p:cNvPr>
          <p:cNvSpPr>
            <a:spLocks noGrp="1"/>
          </p:cNvSpPr>
          <p:nvPr>
            <p:ph type="title"/>
          </p:nvPr>
        </p:nvSpPr>
        <p:spPr>
          <a:xfrm>
            <a:off x="586478" y="1683756"/>
            <a:ext cx="3115265" cy="2396359"/>
          </a:xfrm>
        </p:spPr>
        <p:txBody>
          <a:bodyPr anchor="b">
            <a:normAutofit/>
          </a:bodyPr>
          <a:lstStyle/>
          <a:p>
            <a:pPr algn="r"/>
            <a:r>
              <a:rPr lang="nl-NL" sz="4000" dirty="0">
                <a:solidFill>
                  <a:srgbClr val="FFFFFF"/>
                </a:solidFill>
              </a:rPr>
              <a:t>Basic Development Flow </a:t>
            </a:r>
            <a:endParaRPr lang="en-GB" sz="4000" dirty="0">
              <a:solidFill>
                <a:srgbClr val="FFFFFF"/>
              </a:solidFill>
            </a:endParaRPr>
          </a:p>
        </p:txBody>
      </p:sp>
      <p:sp>
        <p:nvSpPr>
          <p:cNvPr id="7" name="Rectangle 6">
            <a:extLst>
              <a:ext uri="{FF2B5EF4-FFF2-40B4-BE49-F238E27FC236}">
                <a16:creationId xmlns:a16="http://schemas.microsoft.com/office/drawing/2014/main" id="{874ECDDE-ED60-0D1C-F02D-25347BA6246A}"/>
              </a:ext>
            </a:extLst>
          </p:cNvPr>
          <p:cNvSpPr/>
          <p:nvPr/>
        </p:nvSpPr>
        <p:spPr>
          <a:xfrm>
            <a:off x="4600889" y="4699943"/>
            <a:ext cx="6949125" cy="133332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4A39CB6-2D32-E6D3-792A-D882A5EF1656}"/>
              </a:ext>
            </a:extLst>
          </p:cNvPr>
          <p:cNvSpPr/>
          <p:nvPr/>
        </p:nvSpPr>
        <p:spPr>
          <a:xfrm>
            <a:off x="4576582" y="3265920"/>
            <a:ext cx="6949125" cy="82090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44C50BD-183D-9B4F-1761-82BB1A7BEE69}"/>
              </a:ext>
            </a:extLst>
          </p:cNvPr>
          <p:cNvSpPr/>
          <p:nvPr/>
        </p:nvSpPr>
        <p:spPr>
          <a:xfrm>
            <a:off x="4582342" y="957768"/>
            <a:ext cx="6949125" cy="191596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2" name="Diagram 21">
            <a:extLst>
              <a:ext uri="{FF2B5EF4-FFF2-40B4-BE49-F238E27FC236}">
                <a16:creationId xmlns:a16="http://schemas.microsoft.com/office/drawing/2014/main" id="{C799D3DB-3541-39C6-A567-91FF47C3D908}"/>
              </a:ext>
            </a:extLst>
          </p:cNvPr>
          <p:cNvGraphicFramePr/>
          <p:nvPr>
            <p:extLst>
              <p:ext uri="{D42A27DB-BD31-4B8C-83A1-F6EECF244321}">
                <p14:modId xmlns:p14="http://schemas.microsoft.com/office/powerpoint/2010/main" val="4074109403"/>
              </p:ext>
            </p:extLst>
          </p:nvPr>
        </p:nvGraphicFramePr>
        <p:xfrm>
          <a:off x="4841570" y="827096"/>
          <a:ext cx="6625195" cy="1120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3" name="Diagram 22">
            <a:extLst>
              <a:ext uri="{FF2B5EF4-FFF2-40B4-BE49-F238E27FC236}">
                <a16:creationId xmlns:a16="http://schemas.microsoft.com/office/drawing/2014/main" id="{9AE82FAD-0C45-4AE8-275C-29ED2BD003BC}"/>
              </a:ext>
            </a:extLst>
          </p:cNvPr>
          <p:cNvGraphicFramePr/>
          <p:nvPr>
            <p:extLst>
              <p:ext uri="{D42A27DB-BD31-4B8C-83A1-F6EECF244321}">
                <p14:modId xmlns:p14="http://schemas.microsoft.com/office/powerpoint/2010/main" val="1985984258"/>
              </p:ext>
            </p:extLst>
          </p:nvPr>
        </p:nvGraphicFramePr>
        <p:xfrm>
          <a:off x="5933699" y="1484277"/>
          <a:ext cx="3375593" cy="9609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4" name="Rectangle 23">
            <a:extLst>
              <a:ext uri="{FF2B5EF4-FFF2-40B4-BE49-F238E27FC236}">
                <a16:creationId xmlns:a16="http://schemas.microsoft.com/office/drawing/2014/main" id="{6E51FA02-6B7C-57D6-C6B5-6AFCC9BC32DB}"/>
              </a:ext>
            </a:extLst>
          </p:cNvPr>
          <p:cNvSpPr/>
          <p:nvPr/>
        </p:nvSpPr>
        <p:spPr>
          <a:xfrm>
            <a:off x="11537227" y="957768"/>
            <a:ext cx="431320" cy="5075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nl-NL" dirty="0"/>
              <a:t>Mass </a:t>
            </a:r>
            <a:r>
              <a:rPr lang="nl-NL" dirty="0" err="1"/>
              <a:t>production</a:t>
            </a:r>
            <a:endParaRPr lang="en-GB" dirty="0"/>
          </a:p>
        </p:txBody>
      </p:sp>
      <p:graphicFrame>
        <p:nvGraphicFramePr>
          <p:cNvPr id="25" name="Diagram 24">
            <a:extLst>
              <a:ext uri="{FF2B5EF4-FFF2-40B4-BE49-F238E27FC236}">
                <a16:creationId xmlns:a16="http://schemas.microsoft.com/office/drawing/2014/main" id="{76B46477-6D4D-0137-184F-17BA51779CAF}"/>
              </a:ext>
            </a:extLst>
          </p:cNvPr>
          <p:cNvGraphicFramePr/>
          <p:nvPr>
            <p:extLst>
              <p:ext uri="{D42A27DB-BD31-4B8C-83A1-F6EECF244321}">
                <p14:modId xmlns:p14="http://schemas.microsoft.com/office/powerpoint/2010/main" val="3123180551"/>
              </p:ext>
            </p:extLst>
          </p:nvPr>
        </p:nvGraphicFramePr>
        <p:xfrm>
          <a:off x="5933699" y="2046431"/>
          <a:ext cx="2286866" cy="96092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6" name="Diagram 25">
            <a:extLst>
              <a:ext uri="{FF2B5EF4-FFF2-40B4-BE49-F238E27FC236}">
                <a16:creationId xmlns:a16="http://schemas.microsoft.com/office/drawing/2014/main" id="{4F2948AD-03F4-3247-AEA5-5871B3E90DB0}"/>
              </a:ext>
            </a:extLst>
          </p:cNvPr>
          <p:cNvGraphicFramePr/>
          <p:nvPr>
            <p:extLst>
              <p:ext uri="{D42A27DB-BD31-4B8C-83A1-F6EECF244321}">
                <p14:modId xmlns:p14="http://schemas.microsoft.com/office/powerpoint/2010/main" val="2844783875"/>
              </p:ext>
            </p:extLst>
          </p:nvPr>
        </p:nvGraphicFramePr>
        <p:xfrm>
          <a:off x="5933699" y="4587667"/>
          <a:ext cx="3375592" cy="96092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7" name="Diagram 26">
            <a:extLst>
              <a:ext uri="{FF2B5EF4-FFF2-40B4-BE49-F238E27FC236}">
                <a16:creationId xmlns:a16="http://schemas.microsoft.com/office/drawing/2014/main" id="{F8D854CD-C4A7-40E7-83DD-156BC595412E}"/>
              </a:ext>
            </a:extLst>
          </p:cNvPr>
          <p:cNvGraphicFramePr/>
          <p:nvPr>
            <p:extLst>
              <p:ext uri="{D42A27DB-BD31-4B8C-83A1-F6EECF244321}">
                <p14:modId xmlns:p14="http://schemas.microsoft.com/office/powerpoint/2010/main" val="1881612820"/>
              </p:ext>
            </p:extLst>
          </p:nvPr>
        </p:nvGraphicFramePr>
        <p:xfrm>
          <a:off x="5933698" y="3192172"/>
          <a:ext cx="3375593" cy="960921"/>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8" name="Diagram 27">
            <a:extLst>
              <a:ext uri="{FF2B5EF4-FFF2-40B4-BE49-F238E27FC236}">
                <a16:creationId xmlns:a16="http://schemas.microsoft.com/office/drawing/2014/main" id="{052E86DF-4EF7-AAE0-5D10-0E344BEE3D14}"/>
              </a:ext>
            </a:extLst>
          </p:cNvPr>
          <p:cNvGraphicFramePr/>
          <p:nvPr>
            <p:extLst>
              <p:ext uri="{D42A27DB-BD31-4B8C-83A1-F6EECF244321}">
                <p14:modId xmlns:p14="http://schemas.microsoft.com/office/powerpoint/2010/main" val="3337136330"/>
              </p:ext>
            </p:extLst>
          </p:nvPr>
        </p:nvGraphicFramePr>
        <p:xfrm>
          <a:off x="5933699" y="5161302"/>
          <a:ext cx="2286866" cy="960921"/>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nvGrpSpPr>
          <p:cNvPr id="29" name="Group 28">
            <a:extLst>
              <a:ext uri="{FF2B5EF4-FFF2-40B4-BE49-F238E27FC236}">
                <a16:creationId xmlns:a16="http://schemas.microsoft.com/office/drawing/2014/main" id="{185B30AD-6069-78D5-435A-2B7A36D6AEFC}"/>
              </a:ext>
            </a:extLst>
          </p:cNvPr>
          <p:cNvGrpSpPr/>
          <p:nvPr/>
        </p:nvGrpSpPr>
        <p:grpSpPr>
          <a:xfrm>
            <a:off x="4841570" y="3431953"/>
            <a:ext cx="1203404" cy="481361"/>
            <a:chOff x="3234" y="319647"/>
            <a:chExt cx="1203404" cy="481361"/>
          </a:xfrm>
          <a:scene3d>
            <a:camera prst="orthographicFront">
              <a:rot lat="0" lon="0" rev="0"/>
            </a:camera>
            <a:lightRig rig="contrasting" dir="t">
              <a:rot lat="0" lon="0" rev="1200000"/>
            </a:lightRig>
          </a:scene3d>
        </p:grpSpPr>
        <p:sp>
          <p:nvSpPr>
            <p:cNvPr id="30" name="Arrow: Chevron 29">
              <a:extLst>
                <a:ext uri="{FF2B5EF4-FFF2-40B4-BE49-F238E27FC236}">
                  <a16:creationId xmlns:a16="http://schemas.microsoft.com/office/drawing/2014/main" id="{03B425E3-4DBB-7293-D573-5DA046FD5899}"/>
                </a:ext>
              </a:extLst>
            </p:cNvPr>
            <p:cNvSpPr/>
            <p:nvPr/>
          </p:nvSpPr>
          <p:spPr>
            <a:xfrm>
              <a:off x="3234" y="319647"/>
              <a:ext cx="1203404" cy="481361"/>
            </a:xfrm>
            <a:prstGeom prst="chevron">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GB"/>
            </a:p>
          </p:txBody>
        </p:sp>
        <p:sp>
          <p:nvSpPr>
            <p:cNvPr id="31" name="Arrow: Chevron 4">
              <a:extLst>
                <a:ext uri="{FF2B5EF4-FFF2-40B4-BE49-F238E27FC236}">
                  <a16:creationId xmlns:a16="http://schemas.microsoft.com/office/drawing/2014/main" id="{2A618107-67F7-C8CC-C094-CE8587BF75C9}"/>
                </a:ext>
              </a:extLst>
            </p:cNvPr>
            <p:cNvSpPr txBox="1"/>
            <p:nvPr/>
          </p:nvSpPr>
          <p:spPr>
            <a:xfrm>
              <a:off x="243915" y="319647"/>
              <a:ext cx="722043" cy="48136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nl-NL" sz="1000" kern="1200" dirty="0">
                  <a:latin typeface="HEINEKEN Core Thin" panose="02000506040000020004" pitchFamily="2" charset="0"/>
                </a:rPr>
                <a:t>Design</a:t>
              </a:r>
              <a:endParaRPr lang="en-GB" sz="1000" kern="1200" dirty="0">
                <a:latin typeface="HEINEKEN Core Thin" panose="02000506040000020004" pitchFamily="2" charset="0"/>
              </a:endParaRPr>
            </a:p>
          </p:txBody>
        </p:sp>
      </p:grpSp>
      <p:grpSp>
        <p:nvGrpSpPr>
          <p:cNvPr id="32" name="Group 31">
            <a:extLst>
              <a:ext uri="{FF2B5EF4-FFF2-40B4-BE49-F238E27FC236}">
                <a16:creationId xmlns:a16="http://schemas.microsoft.com/office/drawing/2014/main" id="{852FBD52-E923-776E-EC93-2A992733A063}"/>
              </a:ext>
            </a:extLst>
          </p:cNvPr>
          <p:cNvGrpSpPr/>
          <p:nvPr/>
        </p:nvGrpSpPr>
        <p:grpSpPr>
          <a:xfrm>
            <a:off x="4841570" y="1148986"/>
            <a:ext cx="1203404" cy="481361"/>
            <a:chOff x="3234" y="319647"/>
            <a:chExt cx="1203404" cy="481361"/>
          </a:xfrm>
          <a:scene3d>
            <a:camera prst="orthographicFront">
              <a:rot lat="0" lon="0" rev="0"/>
            </a:camera>
            <a:lightRig rig="contrasting" dir="t">
              <a:rot lat="0" lon="0" rev="1200000"/>
            </a:lightRig>
          </a:scene3d>
        </p:grpSpPr>
        <p:sp>
          <p:nvSpPr>
            <p:cNvPr id="33" name="Arrow: Chevron 32">
              <a:extLst>
                <a:ext uri="{FF2B5EF4-FFF2-40B4-BE49-F238E27FC236}">
                  <a16:creationId xmlns:a16="http://schemas.microsoft.com/office/drawing/2014/main" id="{84B687FD-7CE4-212E-5546-2263AE6F63A5}"/>
                </a:ext>
              </a:extLst>
            </p:cNvPr>
            <p:cNvSpPr/>
            <p:nvPr/>
          </p:nvSpPr>
          <p:spPr>
            <a:xfrm>
              <a:off x="3234" y="319647"/>
              <a:ext cx="1203404" cy="481361"/>
            </a:xfrm>
            <a:prstGeom prst="chevron">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GB"/>
            </a:p>
          </p:txBody>
        </p:sp>
        <p:sp>
          <p:nvSpPr>
            <p:cNvPr id="34" name="Arrow: Chevron 4">
              <a:extLst>
                <a:ext uri="{FF2B5EF4-FFF2-40B4-BE49-F238E27FC236}">
                  <a16:creationId xmlns:a16="http://schemas.microsoft.com/office/drawing/2014/main" id="{BDF580FA-AB7A-3777-BEAD-DF0AB4401AD7}"/>
                </a:ext>
              </a:extLst>
            </p:cNvPr>
            <p:cNvSpPr txBox="1"/>
            <p:nvPr/>
          </p:nvSpPr>
          <p:spPr>
            <a:xfrm>
              <a:off x="243915" y="319647"/>
              <a:ext cx="722043" cy="48136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nl-NL" sz="1000" kern="1200" dirty="0">
                  <a:latin typeface="HEINEKEN Core Thin" panose="02000506040000020004" pitchFamily="2" charset="0"/>
                </a:rPr>
                <a:t>Design</a:t>
              </a:r>
              <a:endParaRPr lang="en-GB" sz="1000" kern="1200" dirty="0">
                <a:latin typeface="HEINEKEN Core Thin" panose="02000506040000020004" pitchFamily="2" charset="0"/>
              </a:endParaRPr>
            </a:p>
          </p:txBody>
        </p:sp>
      </p:grpSp>
      <p:sp>
        <p:nvSpPr>
          <p:cNvPr id="35" name="TextBox 34">
            <a:extLst>
              <a:ext uri="{FF2B5EF4-FFF2-40B4-BE49-F238E27FC236}">
                <a16:creationId xmlns:a16="http://schemas.microsoft.com/office/drawing/2014/main" id="{06FF4F56-0C40-D31D-264D-03DAA79D2C5B}"/>
              </a:ext>
            </a:extLst>
          </p:cNvPr>
          <p:cNvSpPr txBox="1"/>
          <p:nvPr/>
        </p:nvSpPr>
        <p:spPr>
          <a:xfrm>
            <a:off x="4591836" y="686572"/>
            <a:ext cx="3375592" cy="276999"/>
          </a:xfrm>
          <a:prstGeom prst="rect">
            <a:avLst/>
          </a:prstGeom>
          <a:solidFill>
            <a:schemeClr val="tx2">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nl-NL" sz="1200" dirty="0" err="1">
                <a:solidFill>
                  <a:schemeClr val="bg1"/>
                </a:solidFill>
              </a:rPr>
              <a:t>Bespoke</a:t>
            </a:r>
            <a:r>
              <a:rPr lang="nl-NL" sz="1200" dirty="0">
                <a:solidFill>
                  <a:schemeClr val="bg1"/>
                </a:solidFill>
              </a:rPr>
              <a:t> </a:t>
            </a:r>
            <a:r>
              <a:rPr lang="nl-NL" sz="1200" dirty="0" err="1">
                <a:solidFill>
                  <a:schemeClr val="bg1"/>
                </a:solidFill>
              </a:rPr>
              <a:t>glassware</a:t>
            </a:r>
            <a:r>
              <a:rPr lang="nl-NL" sz="1200" dirty="0">
                <a:solidFill>
                  <a:schemeClr val="bg1"/>
                </a:solidFill>
              </a:rPr>
              <a:t> development</a:t>
            </a:r>
            <a:endParaRPr lang="en-GB" sz="1200" dirty="0">
              <a:solidFill>
                <a:schemeClr val="bg1"/>
              </a:solidFill>
            </a:endParaRPr>
          </a:p>
        </p:txBody>
      </p:sp>
      <p:sp>
        <p:nvSpPr>
          <p:cNvPr id="38" name="TextBox 37">
            <a:extLst>
              <a:ext uri="{FF2B5EF4-FFF2-40B4-BE49-F238E27FC236}">
                <a16:creationId xmlns:a16="http://schemas.microsoft.com/office/drawing/2014/main" id="{F201B466-CCD7-9475-4C4C-49615C773948}"/>
              </a:ext>
            </a:extLst>
          </p:cNvPr>
          <p:cNvSpPr txBox="1"/>
          <p:nvPr/>
        </p:nvSpPr>
        <p:spPr>
          <a:xfrm>
            <a:off x="4578926" y="2992883"/>
            <a:ext cx="3450511" cy="276999"/>
          </a:xfrm>
          <a:prstGeom prst="rect">
            <a:avLst/>
          </a:prstGeom>
          <a:solidFill>
            <a:schemeClr val="tx2">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nl-NL" sz="1200" dirty="0">
                <a:solidFill>
                  <a:schemeClr val="bg1"/>
                </a:solidFill>
              </a:rPr>
              <a:t>Off </a:t>
            </a:r>
            <a:r>
              <a:rPr lang="nl-NL" sz="1200" dirty="0" err="1">
                <a:solidFill>
                  <a:schemeClr val="bg1"/>
                </a:solidFill>
              </a:rPr>
              <a:t>the</a:t>
            </a:r>
            <a:r>
              <a:rPr lang="nl-NL" sz="1200" dirty="0">
                <a:solidFill>
                  <a:schemeClr val="bg1"/>
                </a:solidFill>
              </a:rPr>
              <a:t> </a:t>
            </a:r>
            <a:r>
              <a:rPr lang="nl-NL" sz="1200" dirty="0" err="1">
                <a:solidFill>
                  <a:schemeClr val="bg1"/>
                </a:solidFill>
              </a:rPr>
              <a:t>shelf</a:t>
            </a:r>
            <a:r>
              <a:rPr lang="nl-NL" sz="1200" dirty="0">
                <a:solidFill>
                  <a:schemeClr val="bg1"/>
                </a:solidFill>
              </a:rPr>
              <a:t> </a:t>
            </a:r>
            <a:r>
              <a:rPr lang="nl-NL" sz="1200" dirty="0" err="1">
                <a:solidFill>
                  <a:schemeClr val="bg1"/>
                </a:solidFill>
              </a:rPr>
              <a:t>glass</a:t>
            </a:r>
            <a:r>
              <a:rPr lang="nl-NL" sz="1200" dirty="0">
                <a:solidFill>
                  <a:schemeClr val="bg1"/>
                </a:solidFill>
              </a:rPr>
              <a:t> / </a:t>
            </a:r>
            <a:r>
              <a:rPr lang="nl-NL" sz="1200" dirty="0" err="1">
                <a:solidFill>
                  <a:schemeClr val="bg1"/>
                </a:solidFill>
              </a:rPr>
              <a:t>existing</a:t>
            </a:r>
            <a:r>
              <a:rPr lang="nl-NL" sz="1200" dirty="0">
                <a:solidFill>
                  <a:schemeClr val="bg1"/>
                </a:solidFill>
              </a:rPr>
              <a:t> </a:t>
            </a:r>
            <a:r>
              <a:rPr lang="nl-NL" sz="1200" dirty="0" err="1">
                <a:solidFill>
                  <a:schemeClr val="bg1"/>
                </a:solidFill>
              </a:rPr>
              <a:t>bespoke</a:t>
            </a:r>
            <a:r>
              <a:rPr lang="nl-NL" sz="1200" dirty="0">
                <a:solidFill>
                  <a:schemeClr val="bg1"/>
                </a:solidFill>
              </a:rPr>
              <a:t> </a:t>
            </a:r>
            <a:r>
              <a:rPr lang="nl-NL" sz="1200" dirty="0" err="1">
                <a:solidFill>
                  <a:schemeClr val="bg1"/>
                </a:solidFill>
              </a:rPr>
              <a:t>glass</a:t>
            </a:r>
            <a:endParaRPr lang="en-GB" sz="1200" dirty="0">
              <a:solidFill>
                <a:schemeClr val="bg1"/>
              </a:solidFill>
            </a:endParaRPr>
          </a:p>
        </p:txBody>
      </p:sp>
      <p:sp>
        <p:nvSpPr>
          <p:cNvPr id="39" name="TextBox 38">
            <a:extLst>
              <a:ext uri="{FF2B5EF4-FFF2-40B4-BE49-F238E27FC236}">
                <a16:creationId xmlns:a16="http://schemas.microsoft.com/office/drawing/2014/main" id="{DFDC2469-559D-78D2-2F62-C0D9076D96F2}"/>
              </a:ext>
            </a:extLst>
          </p:cNvPr>
          <p:cNvSpPr txBox="1"/>
          <p:nvPr/>
        </p:nvSpPr>
        <p:spPr>
          <a:xfrm>
            <a:off x="4598513" y="4422941"/>
            <a:ext cx="3450511" cy="276999"/>
          </a:xfrm>
          <a:prstGeom prst="rect">
            <a:avLst/>
          </a:prstGeom>
          <a:solidFill>
            <a:schemeClr val="tx2">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nl-NL" sz="1200" dirty="0" err="1">
                <a:solidFill>
                  <a:schemeClr val="bg1"/>
                </a:solidFill>
              </a:rPr>
              <a:t>Optional</a:t>
            </a:r>
            <a:endParaRPr lang="en-GB" sz="1200" dirty="0">
              <a:solidFill>
                <a:schemeClr val="bg1"/>
              </a:solidFill>
            </a:endParaRPr>
          </a:p>
        </p:txBody>
      </p:sp>
    </p:spTree>
    <p:extLst>
      <p:ext uri="{BB962C8B-B14F-4D97-AF65-F5344CB8AC3E}">
        <p14:creationId xmlns:p14="http://schemas.microsoft.com/office/powerpoint/2010/main" val="1863453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F42F0-1CE7-922A-B002-D6BA5E932ECB}"/>
              </a:ext>
            </a:extLst>
          </p:cNvPr>
          <p:cNvSpPr>
            <a:spLocks noGrp="1"/>
          </p:cNvSpPr>
          <p:nvPr>
            <p:ph type="title"/>
          </p:nvPr>
        </p:nvSpPr>
        <p:spPr/>
        <p:txBody>
          <a:bodyPr/>
          <a:lstStyle/>
          <a:p>
            <a:pPr algn="ctr"/>
            <a:r>
              <a:rPr lang="nl-NL" sz="4400" dirty="0">
                <a:latin typeface="HEINEKEN Core" panose="02000503050000020004" pitchFamily="2" charset="0"/>
              </a:rPr>
              <a:t>Development flow</a:t>
            </a:r>
            <a:endParaRPr lang="en-GB" dirty="0">
              <a:latin typeface="HEINEKEN Core" panose="02000503050000020004" pitchFamily="2" charset="0"/>
            </a:endParaRPr>
          </a:p>
        </p:txBody>
      </p:sp>
      <p:sp>
        <p:nvSpPr>
          <p:cNvPr id="3" name="Content Placeholder 2">
            <a:extLst>
              <a:ext uri="{FF2B5EF4-FFF2-40B4-BE49-F238E27FC236}">
                <a16:creationId xmlns:a16="http://schemas.microsoft.com/office/drawing/2014/main" id="{B7372F59-4060-90BA-2C90-57520C20522F}"/>
              </a:ext>
            </a:extLst>
          </p:cNvPr>
          <p:cNvSpPr>
            <a:spLocks noGrp="1"/>
          </p:cNvSpPr>
          <p:nvPr>
            <p:ph idx="1"/>
          </p:nvPr>
        </p:nvSpPr>
        <p:spPr>
          <a:xfrm>
            <a:off x="838200" y="1825625"/>
            <a:ext cx="4466617" cy="4351338"/>
          </a:xfrm>
        </p:spPr>
        <p:txBody>
          <a:bodyPr/>
          <a:lstStyle/>
          <a:p>
            <a:pPr marL="0" lvl="0" indent="0" algn="ctr">
              <a:lnSpc>
                <a:spcPct val="100000"/>
              </a:lnSpc>
              <a:buNone/>
            </a:pPr>
            <a:r>
              <a:rPr lang="en-GB" sz="1600" b="1" noProof="0" dirty="0">
                <a:latin typeface="HEINEKEN Core Thin" panose="02000506040000020004" pitchFamily="2" charset="0"/>
              </a:rPr>
              <a:t>Prototyping</a:t>
            </a:r>
            <a:endParaRPr lang="en-GB" sz="1100" b="1" noProof="0" dirty="0">
              <a:latin typeface="HEINEKEN Core Thin" panose="02000506040000020004" pitchFamily="2" charset="0"/>
            </a:endParaRPr>
          </a:p>
          <a:p>
            <a:pPr lvl="0">
              <a:lnSpc>
                <a:spcPct val="100000"/>
              </a:lnSpc>
              <a:buFont typeface="Arial" panose="020B0604020202020204" pitchFamily="34" charset="0"/>
              <a:buChar char="•"/>
            </a:pPr>
            <a:r>
              <a:rPr lang="en-GB" sz="1100" b="0" noProof="0" dirty="0">
                <a:latin typeface="HEINEKEN Core Thin" panose="02000506040000020004" pitchFamily="2" charset="0"/>
              </a:rPr>
              <a:t>Optional to create a 3d prototype to assess the shape. Having a shape in hand ensures a better understanding of the final product. It is a quick and cheap option to ensure the shape is as expected. It is recommended to request a 3d prototype if the budget and time is available. There are 3 main options:</a:t>
            </a:r>
          </a:p>
          <a:p>
            <a:pPr lvl="1">
              <a:lnSpc>
                <a:spcPct val="100000"/>
              </a:lnSpc>
            </a:pPr>
            <a:r>
              <a:rPr lang="en-GB" sz="1000" b="0" noProof="0" dirty="0">
                <a:latin typeface="HEINEKEN Core Thin" panose="02000506040000020004" pitchFamily="2" charset="0"/>
              </a:rPr>
              <a:t>	Coloured plastic prototype: A cheap and fast option. The details are not refined and the prototype is not transparent, but gives a good overall impression of the shape</a:t>
            </a:r>
          </a:p>
          <a:p>
            <a:pPr lvl="1">
              <a:lnSpc>
                <a:spcPct val="100000"/>
              </a:lnSpc>
            </a:pPr>
            <a:r>
              <a:rPr lang="en-GB" sz="1000" b="0" noProof="0" dirty="0">
                <a:latin typeface="HEINEKEN Core Thin" panose="02000506040000020004" pitchFamily="2" charset="0"/>
              </a:rPr>
              <a:t>	“Paper” printed prototype: Also a cheap and fast option, but not all suppliers have this capability. Details are more refined, but is not transparent. Gives a good overall impression of shape and </a:t>
            </a:r>
            <a:r>
              <a:rPr lang="en-GB" sz="1000" b="0" noProof="0" dirty="0" err="1">
                <a:latin typeface="HEINEKEN Core Thin" panose="02000506040000020004" pitchFamily="2" charset="0"/>
              </a:rPr>
              <a:t>embossings</a:t>
            </a:r>
            <a:r>
              <a:rPr lang="en-GB" sz="1000" b="0" noProof="0" dirty="0">
                <a:latin typeface="HEINEKEN Core Thin" panose="02000506040000020004" pitchFamily="2" charset="0"/>
              </a:rPr>
              <a:t>.</a:t>
            </a:r>
          </a:p>
          <a:p>
            <a:pPr lvl="1">
              <a:lnSpc>
                <a:spcPct val="100000"/>
              </a:lnSpc>
            </a:pPr>
            <a:r>
              <a:rPr lang="en-GB" sz="1000" b="0" noProof="0" dirty="0">
                <a:latin typeface="HEINEKEN Core Thin" panose="02000506040000020004" pitchFamily="2" charset="0"/>
              </a:rPr>
              <a:t>	Epoxy prototype: A more realistic prototype made from clear and polished plastic for a glass look. The cost for this prototype is significant higher and has longer lead times.</a:t>
            </a:r>
          </a:p>
          <a:p>
            <a:pPr>
              <a:lnSpc>
                <a:spcPct val="100000"/>
              </a:lnSpc>
            </a:pPr>
            <a:r>
              <a:rPr lang="en-GB" sz="1050" b="0" noProof="0" dirty="0">
                <a:latin typeface="HEINEKEN Core Thin" panose="02000506040000020004" pitchFamily="2" charset="0"/>
              </a:rPr>
              <a:t>Mouth blown sampling</a:t>
            </a:r>
          </a:p>
          <a:p>
            <a:pPr lvl="0">
              <a:lnSpc>
                <a:spcPct val="100000"/>
              </a:lnSpc>
              <a:buFont typeface="Arial" panose="020B0604020202020204" pitchFamily="34" charset="0"/>
              <a:buChar char="•"/>
            </a:pPr>
            <a:endParaRPr lang="en-GB" sz="1100" b="0" noProof="0" dirty="0">
              <a:latin typeface="HEINEKEN Core Thin" panose="02000506040000020004" pitchFamily="2" charset="0"/>
            </a:endParaRPr>
          </a:p>
          <a:p>
            <a:endParaRPr lang="en-GB" dirty="0"/>
          </a:p>
        </p:txBody>
      </p:sp>
      <p:sp>
        <p:nvSpPr>
          <p:cNvPr id="4" name="Content Placeholder 2">
            <a:extLst>
              <a:ext uri="{FF2B5EF4-FFF2-40B4-BE49-F238E27FC236}">
                <a16:creationId xmlns:a16="http://schemas.microsoft.com/office/drawing/2014/main" id="{0894FA4B-747C-53F4-9402-1CE50D09E1B8}"/>
              </a:ext>
            </a:extLst>
          </p:cNvPr>
          <p:cNvSpPr txBox="1">
            <a:spLocks/>
          </p:cNvSpPr>
          <p:nvPr/>
        </p:nvSpPr>
        <p:spPr>
          <a:xfrm>
            <a:off x="6425119" y="1169377"/>
            <a:ext cx="4466617" cy="503359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GB" sz="1600" b="1" dirty="0">
                <a:latin typeface="HEINEKEN Core Thin" panose="02000506040000020004" pitchFamily="2" charset="0"/>
              </a:rPr>
              <a:t>Trial run</a:t>
            </a:r>
            <a:endParaRPr lang="en-GB" sz="1100" b="1" dirty="0">
              <a:latin typeface="HEINEKEN Core Thin" panose="02000506040000020004" pitchFamily="2" charset="0"/>
            </a:endParaRPr>
          </a:p>
          <a:p>
            <a:pPr lvl="0"/>
            <a:r>
              <a:rPr lang="en-GB" sz="1100" b="0" noProof="0" dirty="0">
                <a:latin typeface="HEINEKEN Core Thin" panose="02000506040000020004" pitchFamily="2" charset="0"/>
              </a:rPr>
              <a:t>Supplier will create a trial mould to produce real glass samples on a production line.</a:t>
            </a:r>
            <a:endParaRPr lang="en-US" sz="1100" b="0" noProof="0" dirty="0">
              <a:latin typeface="HEINEKEN Core Thin" panose="02000506040000020004" pitchFamily="2" charset="0"/>
            </a:endParaRPr>
          </a:p>
          <a:p>
            <a:pPr lvl="0"/>
            <a:r>
              <a:rPr lang="en-GB" sz="1100" b="0" noProof="0" dirty="0">
                <a:latin typeface="HEINEKEN Core Thin" panose="02000506040000020004" pitchFamily="2" charset="0"/>
              </a:rPr>
              <a:t>Where to look for on a trial sample (correct shape/dimensions, stability, </a:t>
            </a:r>
            <a:r>
              <a:rPr lang="en-GB" sz="1100" b="0" noProof="0" dirty="0" err="1">
                <a:latin typeface="HEINEKEN Core Thin" panose="02000506040000020004" pitchFamily="2" charset="0"/>
              </a:rPr>
              <a:t>glasswalls</a:t>
            </a:r>
            <a:r>
              <a:rPr lang="en-GB" sz="1100" b="0" noProof="0" dirty="0">
                <a:latin typeface="HEINEKEN Core Thin" panose="02000506040000020004" pitchFamily="2" charset="0"/>
              </a:rPr>
              <a:t> nice and clear, roundness, seamlines, embossing sharpness, </a:t>
            </a:r>
            <a:r>
              <a:rPr lang="en-GB" sz="1100" b="0" noProof="0" dirty="0" err="1">
                <a:latin typeface="HEINEKEN Core Thin" panose="02000506040000020004" pitchFamily="2" charset="0"/>
              </a:rPr>
              <a:t>stackability</a:t>
            </a:r>
            <a:r>
              <a:rPr lang="en-GB" sz="1100" b="0" noProof="0" dirty="0">
                <a:latin typeface="HEINEKEN Core Thin" panose="02000506040000020004" pitchFamily="2" charset="0"/>
              </a:rPr>
              <a:t> when applicable,</a:t>
            </a:r>
          </a:p>
          <a:p>
            <a:pPr lvl="0"/>
            <a:r>
              <a:rPr lang="en-GB" sz="1100" b="0" noProof="0" dirty="0">
                <a:latin typeface="HEINEKEN Core Thin" panose="02000506040000020004" pitchFamily="2" charset="0"/>
              </a:rPr>
              <a:t>Some imperfections can be solved during the production, other more serious imperfections might require a new sample round </a:t>
            </a:r>
          </a:p>
          <a:p>
            <a:pPr lvl="0"/>
            <a:r>
              <a:rPr lang="en-GB" sz="1100" dirty="0">
                <a:latin typeface="HEINEKEN Core Thin" panose="02000506040000020004" pitchFamily="2" charset="0"/>
              </a:rPr>
              <a:t>Toughening based on </a:t>
            </a:r>
            <a:r>
              <a:rPr lang="en-GB" sz="1100">
                <a:latin typeface="HEINEKEN Core Thin" panose="02000506040000020004" pitchFamily="2" charset="0"/>
              </a:rPr>
              <a:t>production samples</a:t>
            </a:r>
            <a:endParaRPr lang="en-GB" sz="1100" dirty="0">
              <a:latin typeface="HEINEKEN Core Thin" panose="02000506040000020004" pitchFamily="2" charset="0"/>
            </a:endParaRPr>
          </a:p>
          <a:p>
            <a:pPr lvl="0"/>
            <a:r>
              <a:rPr lang="en-GB" sz="1100" b="0" noProof="0" dirty="0">
                <a:latin typeface="HEINEKEN Core Thin" panose="02000506040000020004" pitchFamily="2" charset="0"/>
              </a:rPr>
              <a:t>Technical -&gt; foam retention, draughting </a:t>
            </a:r>
            <a:r>
              <a:rPr lang="en-GB" sz="1100" b="0" noProof="0" dirty="0" err="1">
                <a:latin typeface="HEINEKEN Core Thin" panose="02000506040000020004" pitchFamily="2" charset="0"/>
              </a:rPr>
              <a:t>behavior</a:t>
            </a:r>
            <a:r>
              <a:rPr lang="en-GB" sz="1100" b="0" noProof="0" dirty="0">
                <a:latin typeface="HEINEKEN Core Thin" panose="02000506040000020004" pitchFamily="2" charset="0"/>
              </a:rPr>
              <a:t>, sticking glasses</a:t>
            </a:r>
          </a:p>
          <a:p>
            <a:pPr lvl="0"/>
            <a:r>
              <a:rPr lang="en-GB" sz="1100" b="0" noProof="0" dirty="0" err="1">
                <a:latin typeface="HEINEKEN Core Thin" panose="02000506040000020004" pitchFamily="2" charset="0"/>
              </a:rPr>
              <a:t>Unexected</a:t>
            </a:r>
            <a:r>
              <a:rPr lang="en-GB" sz="1100" b="0" noProof="0" dirty="0">
                <a:latin typeface="HEINEKEN Core Thin" panose="02000506040000020004" pitchFamily="2" charset="0"/>
              </a:rPr>
              <a:t> things, </a:t>
            </a:r>
            <a:r>
              <a:rPr lang="en-GB" sz="1100" b="0" noProof="0" dirty="0" err="1">
                <a:latin typeface="HEINEKEN Core Thin" panose="02000506040000020004" pitchFamily="2" charset="0"/>
              </a:rPr>
              <a:t>cavitites</a:t>
            </a:r>
            <a:endParaRPr lang="en-GB" sz="1100" b="0" noProof="0" dirty="0">
              <a:latin typeface="HEINEKEN Core Thin" panose="02000506040000020004" pitchFamily="2" charset="0"/>
            </a:endParaRPr>
          </a:p>
          <a:p>
            <a:pPr lvl="0"/>
            <a:endParaRPr lang="en-GB" sz="1100" b="0" noProof="0" dirty="0">
              <a:latin typeface="HEINEKEN Core Thin" panose="02000506040000020004" pitchFamily="2" charset="0"/>
            </a:endParaRPr>
          </a:p>
          <a:p>
            <a:pPr lvl="0"/>
            <a:r>
              <a:rPr lang="en-GB" sz="1100" b="0" noProof="0" dirty="0">
                <a:latin typeface="HEINEKEN Core Thin" panose="02000506040000020004" pitchFamily="2" charset="0"/>
              </a:rPr>
              <a:t>How to judge glass (correct shape/dimensions, stability, </a:t>
            </a:r>
            <a:r>
              <a:rPr lang="en-GB" sz="1100" b="0" noProof="0" dirty="0" err="1">
                <a:latin typeface="HEINEKEN Core Thin" panose="02000506040000020004" pitchFamily="2" charset="0"/>
              </a:rPr>
              <a:t>glasswalls</a:t>
            </a:r>
            <a:r>
              <a:rPr lang="en-GB" sz="1100" b="0" noProof="0" dirty="0">
                <a:latin typeface="HEINEKEN Core Thin" panose="02000506040000020004" pitchFamily="2" charset="0"/>
              </a:rPr>
              <a:t> nice and clear, roundness, seamlines, embossing sharpness, </a:t>
            </a:r>
            <a:r>
              <a:rPr lang="en-GB" sz="1100" b="0" noProof="0" dirty="0" err="1">
                <a:latin typeface="HEINEKEN Core Thin" panose="02000506040000020004" pitchFamily="2" charset="0"/>
              </a:rPr>
              <a:t>stackability</a:t>
            </a:r>
            <a:r>
              <a:rPr lang="en-GB" sz="1100" b="0" noProof="0" dirty="0">
                <a:latin typeface="HEINEKEN Core Thin" panose="02000506040000020004" pitchFamily="2" charset="0"/>
              </a:rPr>
              <a:t> when applicable, sticking of glasses even when not intended to be stackable. </a:t>
            </a:r>
            <a:endParaRPr lang="en-US" sz="1100" b="0" noProof="0" dirty="0">
              <a:latin typeface="HEINEKEN Core Thin" panose="02000506040000020004" pitchFamily="2" charset="0"/>
            </a:endParaRPr>
          </a:p>
          <a:p>
            <a:pPr lvl="0"/>
            <a:r>
              <a:rPr lang="en-GB" sz="1100" b="0" noProof="0" dirty="0">
                <a:latin typeface="HEINEKEN Core Thin" panose="02000506040000020004" pitchFamily="2" charset="0"/>
              </a:rPr>
              <a:t>Hold the </a:t>
            </a:r>
            <a:r>
              <a:rPr lang="en-GB" sz="1100" b="0" noProof="0" dirty="0" err="1">
                <a:latin typeface="HEINEKEN Core Thin" panose="02000506040000020004" pitchFamily="2" charset="0"/>
              </a:rPr>
              <a:t>glas</a:t>
            </a:r>
            <a:r>
              <a:rPr lang="en-GB" sz="1100" b="0" noProof="0" dirty="0">
                <a:latin typeface="HEINEKEN Core Thin" panose="02000506040000020004" pitchFamily="2" charset="0"/>
              </a:rPr>
              <a:t> in the light, look for strong deformations/distortions/pits</a:t>
            </a:r>
          </a:p>
          <a:p>
            <a:pPr lvl="0"/>
            <a:r>
              <a:rPr lang="en-GB" sz="1100" b="0" noProof="0" dirty="0">
                <a:latin typeface="HEINEKEN Core Thin" panose="02000506040000020004" pitchFamily="2" charset="0"/>
              </a:rPr>
              <a:t>Wrap hand around the glass and rotate the glass to feel bumps, dents, seamlines, check for roundness of glass</a:t>
            </a:r>
          </a:p>
          <a:p>
            <a:pPr lvl="0"/>
            <a:r>
              <a:rPr lang="en-GB" sz="1100" b="0" noProof="0" dirty="0">
                <a:latin typeface="HEINEKEN Core Thin" panose="02000506040000020004" pitchFamily="2" charset="0"/>
              </a:rPr>
              <a:t>Judge the glass decoration in different lights, angles and backgrounds</a:t>
            </a:r>
          </a:p>
          <a:p>
            <a:pPr lvl="0"/>
            <a:r>
              <a:rPr lang="nl-NL" sz="1100" b="0" noProof="0" dirty="0">
                <a:latin typeface="HEINEKEN Core Thin" panose="02000506040000020004" pitchFamily="2" charset="0"/>
              </a:rPr>
              <a:t>Judge </a:t>
            </a:r>
            <a:r>
              <a:rPr lang="nl-NL" sz="1100" b="0" noProof="0" dirty="0" err="1">
                <a:latin typeface="HEINEKEN Core Thin" panose="02000506040000020004" pitchFamily="2" charset="0"/>
              </a:rPr>
              <a:t>with</a:t>
            </a:r>
            <a:r>
              <a:rPr lang="nl-NL" sz="1100" b="0" noProof="0" dirty="0">
                <a:latin typeface="HEINEKEN Core Thin" panose="02000506040000020004" pitchFamily="2" charset="0"/>
              </a:rPr>
              <a:t> product </a:t>
            </a:r>
            <a:r>
              <a:rPr lang="nl-NL" sz="1100" b="0" noProof="0" dirty="0" err="1">
                <a:latin typeface="HEINEKEN Core Thin" panose="02000506040000020004" pitchFamily="2" charset="0"/>
              </a:rPr>
              <a:t>and</a:t>
            </a:r>
            <a:r>
              <a:rPr lang="nl-NL" sz="1100" b="0" noProof="0" dirty="0">
                <a:latin typeface="HEINEKEN Core Thin" panose="02000506040000020004" pitchFamily="2" charset="0"/>
              </a:rPr>
              <a:t> without product</a:t>
            </a:r>
          </a:p>
          <a:p>
            <a:pPr lvl="0"/>
            <a:endParaRPr lang="nl-NL" sz="1100" dirty="0">
              <a:latin typeface="HEINEKEN Core Thin" panose="02000506040000020004" pitchFamily="2" charset="0"/>
            </a:endParaRPr>
          </a:p>
          <a:p>
            <a:pPr lvl="0"/>
            <a:r>
              <a:rPr lang="nl-NL" sz="1100" b="0" noProof="0" dirty="0" err="1">
                <a:latin typeface="HEINEKEN Core Thin" panose="02000506040000020004" pitchFamily="2" charset="0"/>
              </a:rPr>
              <a:t>Stacking</a:t>
            </a:r>
            <a:endParaRPr lang="nl-NL" sz="1100" b="0" noProof="0" dirty="0">
              <a:latin typeface="HEINEKEN Core Thin" panose="02000506040000020004" pitchFamily="2" charset="0"/>
            </a:endParaRPr>
          </a:p>
          <a:p>
            <a:pPr lvl="0"/>
            <a:endParaRPr lang="nl-NL" sz="1100" dirty="0">
              <a:latin typeface="HEINEKEN Core Thin" panose="02000506040000020004" pitchFamily="2" charset="0"/>
            </a:endParaRPr>
          </a:p>
          <a:p>
            <a:pPr lvl="0"/>
            <a:r>
              <a:rPr lang="nl-NL" sz="1100" b="0" noProof="0" dirty="0" err="1">
                <a:latin typeface="HEINEKEN Core Thin" panose="02000506040000020004" pitchFamily="2" charset="0"/>
              </a:rPr>
              <a:t>Strength</a:t>
            </a:r>
            <a:r>
              <a:rPr lang="nl-NL" sz="1100" b="0" noProof="0" dirty="0">
                <a:latin typeface="HEINEKEN Core Thin" panose="02000506040000020004" pitchFamily="2" charset="0"/>
              </a:rPr>
              <a:t> </a:t>
            </a:r>
            <a:r>
              <a:rPr lang="nl-NL" sz="1100" b="0" noProof="0" dirty="0" err="1">
                <a:latin typeface="HEINEKEN Core Thin" panose="02000506040000020004" pitchFamily="2" charset="0"/>
              </a:rPr>
              <a:t>inherelenty</a:t>
            </a:r>
            <a:r>
              <a:rPr lang="nl-NL" sz="1100" b="0" noProof="0" dirty="0">
                <a:latin typeface="HEINEKEN Core Thin" panose="02000506040000020004" pitchFamily="2" charset="0"/>
              </a:rPr>
              <a:t> </a:t>
            </a:r>
            <a:r>
              <a:rPr lang="nl-NL" sz="1100" b="0" noProof="0" dirty="0" err="1">
                <a:latin typeface="HEINEKEN Core Thin" panose="02000506040000020004" pitchFamily="2" charset="0"/>
              </a:rPr>
              <a:t>from</a:t>
            </a:r>
            <a:r>
              <a:rPr lang="nl-NL" sz="1100" b="0" noProof="0" dirty="0">
                <a:latin typeface="HEINEKEN Core Thin" panose="02000506040000020004" pitchFamily="2" charset="0"/>
              </a:rPr>
              <a:t> </a:t>
            </a:r>
            <a:r>
              <a:rPr lang="nl-NL" sz="1100" b="0" noProof="0" dirty="0" err="1">
                <a:latin typeface="HEINEKEN Core Thin" panose="02000506040000020004" pitchFamily="2" charset="0"/>
              </a:rPr>
              <a:t>supplier</a:t>
            </a:r>
            <a:r>
              <a:rPr lang="nl-NL" sz="1100" b="0" noProof="0" dirty="0">
                <a:latin typeface="HEINEKEN Core Thin" panose="02000506040000020004" pitchFamily="2" charset="0"/>
              </a:rPr>
              <a:t> side to </a:t>
            </a:r>
            <a:r>
              <a:rPr lang="nl-NL" sz="1100" b="0" noProof="0" dirty="0" err="1">
                <a:latin typeface="HEINEKEN Core Thin" panose="02000506040000020004" pitchFamily="2" charset="0"/>
              </a:rPr>
              <a:t>chec</a:t>
            </a:r>
            <a:r>
              <a:rPr lang="nl-NL" sz="1100" dirty="0">
                <a:latin typeface="HEINEKEN Core Thin" panose="02000506040000020004" pitchFamily="2" charset="0"/>
              </a:rPr>
              <a:t>k </a:t>
            </a:r>
            <a:r>
              <a:rPr lang="nl-NL" sz="1100" dirty="0" err="1">
                <a:latin typeface="HEINEKEN Core Thin" panose="02000506040000020004" pitchFamily="2" charset="0"/>
              </a:rPr>
              <a:t>based</a:t>
            </a:r>
            <a:r>
              <a:rPr lang="nl-NL" sz="1100" dirty="0">
                <a:latin typeface="HEINEKEN Core Thin" panose="02000506040000020004" pitchFamily="2" charset="0"/>
              </a:rPr>
              <a:t> on </a:t>
            </a:r>
            <a:r>
              <a:rPr lang="nl-NL" sz="1100" dirty="0" err="1">
                <a:latin typeface="HEINEKEN Core Thin" panose="02000506040000020004" pitchFamily="2" charset="0"/>
              </a:rPr>
              <a:t>minimums</a:t>
            </a:r>
            <a:endParaRPr lang="nl-NL" sz="1100" dirty="0">
              <a:latin typeface="HEINEKEN Core Thin" panose="02000506040000020004" pitchFamily="2" charset="0"/>
            </a:endParaRPr>
          </a:p>
          <a:p>
            <a:pPr lvl="0"/>
            <a:r>
              <a:rPr lang="nl-NL" sz="1100" b="0" noProof="0" dirty="0">
                <a:latin typeface="HEINEKEN Core Thin" panose="02000506040000020004" pitchFamily="2" charset="0"/>
              </a:rPr>
              <a:t>To</a:t>
            </a:r>
            <a:r>
              <a:rPr lang="nl-NL" sz="1100" dirty="0" err="1">
                <a:latin typeface="HEINEKEN Core Thin" panose="02000506040000020004" pitchFamily="2" charset="0"/>
              </a:rPr>
              <a:t>ughening</a:t>
            </a:r>
            <a:r>
              <a:rPr lang="nl-NL" sz="1100" dirty="0">
                <a:latin typeface="HEINEKEN Core Thin" panose="02000506040000020004" pitchFamily="2" charset="0"/>
              </a:rPr>
              <a:t> </a:t>
            </a:r>
            <a:r>
              <a:rPr lang="nl-NL" sz="1100" dirty="0" err="1">
                <a:latin typeface="HEINEKEN Core Thin" panose="02000506040000020004" pitchFamily="2" charset="0"/>
              </a:rPr>
              <a:t>also</a:t>
            </a:r>
            <a:endParaRPr lang="nl-NL" sz="1100" dirty="0">
              <a:latin typeface="HEINEKEN Core Thin" panose="02000506040000020004" pitchFamily="2" charset="0"/>
            </a:endParaRPr>
          </a:p>
          <a:p>
            <a:pPr lvl="0"/>
            <a:endParaRPr lang="en-GB" sz="1100" b="0" noProof="0" dirty="0">
              <a:latin typeface="HEINEKEN Core Thin" panose="02000506040000020004" pitchFamily="2" charset="0"/>
            </a:endParaRPr>
          </a:p>
        </p:txBody>
      </p:sp>
    </p:spTree>
    <p:extLst>
      <p:ext uri="{BB962C8B-B14F-4D97-AF65-F5344CB8AC3E}">
        <p14:creationId xmlns:p14="http://schemas.microsoft.com/office/powerpoint/2010/main" val="1149486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9242D-4F42-3509-3581-48F255539F9E}"/>
              </a:ext>
            </a:extLst>
          </p:cNvPr>
          <p:cNvSpPr>
            <a:spLocks noGrp="1"/>
          </p:cNvSpPr>
          <p:nvPr>
            <p:ph type="title"/>
          </p:nvPr>
        </p:nvSpPr>
        <p:spPr/>
        <p:txBody>
          <a:bodyPr/>
          <a:lstStyle/>
          <a:p>
            <a:r>
              <a:rPr lang="nl-NL" dirty="0"/>
              <a:t>Checklist Trial samples</a:t>
            </a:r>
            <a:endParaRPr lang="en-GB" dirty="0"/>
          </a:p>
        </p:txBody>
      </p:sp>
      <p:sp>
        <p:nvSpPr>
          <p:cNvPr id="3" name="Content Placeholder 2">
            <a:extLst>
              <a:ext uri="{FF2B5EF4-FFF2-40B4-BE49-F238E27FC236}">
                <a16:creationId xmlns:a16="http://schemas.microsoft.com/office/drawing/2014/main" id="{6DAF75E5-3B30-8021-082D-231AC072E46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729518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F42F0-1CE7-922A-B002-D6BA5E932ECB}"/>
              </a:ext>
            </a:extLst>
          </p:cNvPr>
          <p:cNvSpPr>
            <a:spLocks noGrp="1"/>
          </p:cNvSpPr>
          <p:nvPr>
            <p:ph type="title"/>
          </p:nvPr>
        </p:nvSpPr>
        <p:spPr/>
        <p:txBody>
          <a:bodyPr/>
          <a:lstStyle/>
          <a:p>
            <a:pPr algn="ctr"/>
            <a:r>
              <a:rPr lang="nl-NL" sz="4400" dirty="0">
                <a:latin typeface="HEINEKEN Core" panose="02000503050000020004" pitchFamily="2" charset="0"/>
              </a:rPr>
              <a:t>Development flow</a:t>
            </a:r>
            <a:endParaRPr lang="en-GB" dirty="0">
              <a:latin typeface="HEINEKEN Core" panose="02000503050000020004" pitchFamily="2" charset="0"/>
            </a:endParaRPr>
          </a:p>
        </p:txBody>
      </p:sp>
      <p:sp>
        <p:nvSpPr>
          <p:cNvPr id="3" name="Content Placeholder 2">
            <a:extLst>
              <a:ext uri="{FF2B5EF4-FFF2-40B4-BE49-F238E27FC236}">
                <a16:creationId xmlns:a16="http://schemas.microsoft.com/office/drawing/2014/main" id="{B7372F59-4060-90BA-2C90-57520C20522F}"/>
              </a:ext>
            </a:extLst>
          </p:cNvPr>
          <p:cNvSpPr>
            <a:spLocks noGrp="1"/>
          </p:cNvSpPr>
          <p:nvPr>
            <p:ph idx="1"/>
          </p:nvPr>
        </p:nvSpPr>
        <p:spPr>
          <a:xfrm>
            <a:off x="838200" y="1825625"/>
            <a:ext cx="4466617" cy="4351338"/>
          </a:xfrm>
        </p:spPr>
        <p:txBody>
          <a:bodyPr/>
          <a:lstStyle/>
          <a:p>
            <a:pPr marL="0" lvl="0" indent="0" algn="ctr">
              <a:lnSpc>
                <a:spcPct val="100000"/>
              </a:lnSpc>
              <a:buNone/>
            </a:pPr>
            <a:r>
              <a:rPr lang="en-GB" sz="1600" b="1" noProof="0" dirty="0">
                <a:latin typeface="HEINEKEN Core Thin" panose="02000506040000020004" pitchFamily="2" charset="0"/>
              </a:rPr>
              <a:t>First production run</a:t>
            </a:r>
            <a:endParaRPr lang="en-GB" sz="1100" b="1" noProof="0" dirty="0">
              <a:latin typeface="HEINEKEN Core Thin" panose="02000506040000020004" pitchFamily="2" charset="0"/>
            </a:endParaRPr>
          </a:p>
          <a:p>
            <a:pPr lvl="0"/>
            <a:r>
              <a:rPr lang="en-GB" sz="1100" b="0" noProof="0" dirty="0">
                <a:latin typeface="HEINEKEN Core Thin" panose="02000506040000020004" pitchFamily="2" charset="0"/>
              </a:rPr>
              <a:t>When possible, attend the first mass production run. During production the glass might</a:t>
            </a:r>
            <a:endParaRPr lang="en-US" sz="1100" b="0" noProof="0" dirty="0">
              <a:latin typeface="HEINEKEN Core Thin" panose="02000506040000020004" pitchFamily="2" charset="0"/>
            </a:endParaRPr>
          </a:p>
          <a:p>
            <a:pPr lvl="0"/>
            <a:r>
              <a:rPr lang="en-GB" sz="1100" b="0" noProof="0" dirty="0">
                <a:latin typeface="HEINEKEN Core Thin" panose="02000506040000020004" pitchFamily="2" charset="0"/>
              </a:rPr>
              <a:t>Limit samples, find balance between perfection and what is reasonable </a:t>
            </a:r>
          </a:p>
          <a:p>
            <a:pPr lvl="0">
              <a:lnSpc>
                <a:spcPct val="100000"/>
              </a:lnSpc>
              <a:buFont typeface="Arial" panose="020B0604020202020204" pitchFamily="34" charset="0"/>
              <a:buChar char="•"/>
            </a:pPr>
            <a:endParaRPr lang="en-GB" sz="1100" b="0" noProof="0" dirty="0">
              <a:latin typeface="HEINEKEN Core Thin" panose="02000506040000020004" pitchFamily="2" charset="0"/>
            </a:endParaRPr>
          </a:p>
          <a:p>
            <a:endParaRPr lang="en-GB" dirty="0"/>
          </a:p>
        </p:txBody>
      </p:sp>
      <p:sp>
        <p:nvSpPr>
          <p:cNvPr id="4" name="Content Placeholder 2">
            <a:extLst>
              <a:ext uri="{FF2B5EF4-FFF2-40B4-BE49-F238E27FC236}">
                <a16:creationId xmlns:a16="http://schemas.microsoft.com/office/drawing/2014/main" id="{0894FA4B-747C-53F4-9402-1CE50D09E1B8}"/>
              </a:ext>
            </a:extLst>
          </p:cNvPr>
          <p:cNvSpPr txBox="1">
            <a:spLocks/>
          </p:cNvSpPr>
          <p:nvPr/>
        </p:nvSpPr>
        <p:spPr>
          <a:xfrm>
            <a:off x="6425119" y="1851633"/>
            <a:ext cx="446661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GB" sz="1600" b="1" dirty="0">
                <a:latin typeface="HEINEKEN Core Thin" panose="02000506040000020004" pitchFamily="2" charset="0"/>
              </a:rPr>
              <a:t>Sample reviews</a:t>
            </a:r>
            <a:endParaRPr lang="en-GB" sz="1100" b="1" dirty="0">
              <a:latin typeface="HEINEKEN Core Thin" panose="02000506040000020004" pitchFamily="2" charset="0"/>
            </a:endParaRPr>
          </a:p>
          <a:p>
            <a:pPr lvl="0"/>
            <a:r>
              <a:rPr lang="en-GB" sz="1100" b="0" noProof="0" dirty="0">
                <a:latin typeface="HEINEKEN Core Thin" panose="02000506040000020004" pitchFamily="2" charset="0"/>
              </a:rPr>
              <a:t>How to judge glass (correct shape/dimensions, stability, </a:t>
            </a:r>
            <a:r>
              <a:rPr lang="en-GB" sz="1100" b="0" noProof="0" dirty="0" err="1">
                <a:latin typeface="HEINEKEN Core Thin" panose="02000506040000020004" pitchFamily="2" charset="0"/>
              </a:rPr>
              <a:t>glasswalls</a:t>
            </a:r>
            <a:r>
              <a:rPr lang="en-GB" sz="1100" b="0" noProof="0" dirty="0">
                <a:latin typeface="HEINEKEN Core Thin" panose="02000506040000020004" pitchFamily="2" charset="0"/>
              </a:rPr>
              <a:t> nice and clear, roundness, seamlines, embossing sharpness, </a:t>
            </a:r>
            <a:r>
              <a:rPr lang="en-GB" sz="1100" b="0" noProof="0" dirty="0" err="1">
                <a:latin typeface="HEINEKEN Core Thin" panose="02000506040000020004" pitchFamily="2" charset="0"/>
              </a:rPr>
              <a:t>stackability</a:t>
            </a:r>
            <a:r>
              <a:rPr lang="en-GB" sz="1100" b="0" noProof="0" dirty="0">
                <a:latin typeface="HEINEKEN Core Thin" panose="02000506040000020004" pitchFamily="2" charset="0"/>
              </a:rPr>
              <a:t> when applicable, sticking of glasses even when not intended to be stackable. </a:t>
            </a:r>
            <a:endParaRPr lang="en-US" sz="1100" b="0" noProof="0" dirty="0">
              <a:latin typeface="HEINEKEN Core Thin" panose="02000506040000020004" pitchFamily="2" charset="0"/>
            </a:endParaRPr>
          </a:p>
          <a:p>
            <a:pPr lvl="0"/>
            <a:r>
              <a:rPr lang="en-GB" sz="1100" b="0" noProof="0" dirty="0">
                <a:latin typeface="HEINEKEN Core Thin" panose="02000506040000020004" pitchFamily="2" charset="0"/>
              </a:rPr>
              <a:t>Hold the </a:t>
            </a:r>
            <a:r>
              <a:rPr lang="en-GB" sz="1100" b="0" noProof="0" dirty="0" err="1">
                <a:latin typeface="HEINEKEN Core Thin" panose="02000506040000020004" pitchFamily="2" charset="0"/>
              </a:rPr>
              <a:t>glas</a:t>
            </a:r>
            <a:r>
              <a:rPr lang="en-GB" sz="1100" b="0" noProof="0" dirty="0">
                <a:latin typeface="HEINEKEN Core Thin" panose="02000506040000020004" pitchFamily="2" charset="0"/>
              </a:rPr>
              <a:t> in the light, look for strong deformations/distortions/pits</a:t>
            </a:r>
          </a:p>
          <a:p>
            <a:pPr lvl="0"/>
            <a:r>
              <a:rPr lang="en-GB" sz="1100" b="0" noProof="0" dirty="0">
                <a:latin typeface="HEINEKEN Core Thin" panose="02000506040000020004" pitchFamily="2" charset="0"/>
              </a:rPr>
              <a:t>Wrap hand around the glass and rotate the glass to feel bumps, dents, seamlines, check for roundness of glass</a:t>
            </a:r>
          </a:p>
          <a:p>
            <a:pPr lvl="0"/>
            <a:r>
              <a:rPr lang="en-GB" sz="1100" b="0" noProof="0" dirty="0">
                <a:latin typeface="HEINEKEN Core Thin" panose="02000506040000020004" pitchFamily="2" charset="0"/>
              </a:rPr>
              <a:t>Judge the glass decoration in different lights, angles and backgrounds</a:t>
            </a:r>
          </a:p>
          <a:p>
            <a:pPr lvl="0"/>
            <a:r>
              <a:rPr lang="nl-NL" sz="1100" b="0" noProof="0" dirty="0">
                <a:latin typeface="HEINEKEN Core Thin" panose="02000506040000020004" pitchFamily="2" charset="0"/>
              </a:rPr>
              <a:t>Judge </a:t>
            </a:r>
            <a:r>
              <a:rPr lang="nl-NL" sz="1100" b="0" noProof="0" dirty="0" err="1">
                <a:latin typeface="HEINEKEN Core Thin" panose="02000506040000020004" pitchFamily="2" charset="0"/>
              </a:rPr>
              <a:t>with</a:t>
            </a:r>
            <a:r>
              <a:rPr lang="nl-NL" sz="1100" b="0" noProof="0" dirty="0">
                <a:latin typeface="HEINEKEN Core Thin" panose="02000506040000020004" pitchFamily="2" charset="0"/>
              </a:rPr>
              <a:t> product </a:t>
            </a:r>
            <a:r>
              <a:rPr lang="nl-NL" sz="1100" b="0" noProof="0" dirty="0" err="1">
                <a:latin typeface="HEINEKEN Core Thin" panose="02000506040000020004" pitchFamily="2" charset="0"/>
              </a:rPr>
              <a:t>and</a:t>
            </a:r>
            <a:r>
              <a:rPr lang="nl-NL" sz="1100" b="0" noProof="0" dirty="0">
                <a:latin typeface="HEINEKEN Core Thin" panose="02000506040000020004" pitchFamily="2" charset="0"/>
              </a:rPr>
              <a:t> without product</a:t>
            </a:r>
          </a:p>
          <a:p>
            <a:pPr lvl="0"/>
            <a:endParaRPr lang="nl-NL" sz="1100" dirty="0">
              <a:latin typeface="HEINEKEN Core Thin" panose="02000506040000020004" pitchFamily="2" charset="0"/>
            </a:endParaRPr>
          </a:p>
          <a:p>
            <a:pPr lvl="0"/>
            <a:r>
              <a:rPr lang="nl-NL" sz="1100" b="0" noProof="0" dirty="0" err="1">
                <a:latin typeface="HEINEKEN Core Thin" panose="02000506040000020004" pitchFamily="2" charset="0"/>
              </a:rPr>
              <a:t>Stacking</a:t>
            </a:r>
            <a:endParaRPr lang="nl-NL" sz="1100" b="0" noProof="0" dirty="0">
              <a:latin typeface="HEINEKEN Core Thin" panose="02000506040000020004" pitchFamily="2" charset="0"/>
            </a:endParaRPr>
          </a:p>
          <a:p>
            <a:pPr lvl="0"/>
            <a:endParaRPr lang="nl-NL" sz="1100" dirty="0">
              <a:latin typeface="HEINEKEN Core Thin" panose="02000506040000020004" pitchFamily="2" charset="0"/>
            </a:endParaRPr>
          </a:p>
          <a:p>
            <a:pPr lvl="0"/>
            <a:r>
              <a:rPr lang="nl-NL" sz="1100" b="0" noProof="0" dirty="0" err="1">
                <a:latin typeface="HEINEKEN Core Thin" panose="02000506040000020004" pitchFamily="2" charset="0"/>
              </a:rPr>
              <a:t>Strength</a:t>
            </a:r>
            <a:r>
              <a:rPr lang="nl-NL" sz="1100" b="0" noProof="0" dirty="0">
                <a:latin typeface="HEINEKEN Core Thin" panose="02000506040000020004" pitchFamily="2" charset="0"/>
              </a:rPr>
              <a:t> </a:t>
            </a:r>
            <a:r>
              <a:rPr lang="nl-NL" sz="1100" b="0" noProof="0" dirty="0" err="1">
                <a:latin typeface="HEINEKEN Core Thin" panose="02000506040000020004" pitchFamily="2" charset="0"/>
              </a:rPr>
              <a:t>inherelenty</a:t>
            </a:r>
            <a:r>
              <a:rPr lang="nl-NL" sz="1100" b="0" noProof="0" dirty="0">
                <a:latin typeface="HEINEKEN Core Thin" panose="02000506040000020004" pitchFamily="2" charset="0"/>
              </a:rPr>
              <a:t> </a:t>
            </a:r>
            <a:r>
              <a:rPr lang="nl-NL" sz="1100" b="0" noProof="0" dirty="0" err="1">
                <a:latin typeface="HEINEKEN Core Thin" panose="02000506040000020004" pitchFamily="2" charset="0"/>
              </a:rPr>
              <a:t>from</a:t>
            </a:r>
            <a:r>
              <a:rPr lang="nl-NL" sz="1100" b="0" noProof="0" dirty="0">
                <a:latin typeface="HEINEKEN Core Thin" panose="02000506040000020004" pitchFamily="2" charset="0"/>
              </a:rPr>
              <a:t> </a:t>
            </a:r>
            <a:r>
              <a:rPr lang="nl-NL" sz="1100" b="0" noProof="0" dirty="0" err="1">
                <a:latin typeface="HEINEKEN Core Thin" panose="02000506040000020004" pitchFamily="2" charset="0"/>
              </a:rPr>
              <a:t>supplier</a:t>
            </a:r>
            <a:r>
              <a:rPr lang="nl-NL" sz="1100" b="0" noProof="0" dirty="0">
                <a:latin typeface="HEINEKEN Core Thin" panose="02000506040000020004" pitchFamily="2" charset="0"/>
              </a:rPr>
              <a:t> side to </a:t>
            </a:r>
            <a:r>
              <a:rPr lang="nl-NL" sz="1100" b="0" noProof="0" dirty="0" err="1">
                <a:latin typeface="HEINEKEN Core Thin" panose="02000506040000020004" pitchFamily="2" charset="0"/>
              </a:rPr>
              <a:t>chec</a:t>
            </a:r>
            <a:r>
              <a:rPr lang="nl-NL" sz="1100" dirty="0">
                <a:latin typeface="HEINEKEN Core Thin" panose="02000506040000020004" pitchFamily="2" charset="0"/>
              </a:rPr>
              <a:t>k </a:t>
            </a:r>
            <a:r>
              <a:rPr lang="nl-NL" sz="1100" dirty="0" err="1">
                <a:latin typeface="HEINEKEN Core Thin" panose="02000506040000020004" pitchFamily="2" charset="0"/>
              </a:rPr>
              <a:t>based</a:t>
            </a:r>
            <a:r>
              <a:rPr lang="nl-NL" sz="1100" dirty="0">
                <a:latin typeface="HEINEKEN Core Thin" panose="02000506040000020004" pitchFamily="2" charset="0"/>
              </a:rPr>
              <a:t> on </a:t>
            </a:r>
            <a:r>
              <a:rPr lang="nl-NL" sz="1100" dirty="0" err="1">
                <a:latin typeface="HEINEKEN Core Thin" panose="02000506040000020004" pitchFamily="2" charset="0"/>
              </a:rPr>
              <a:t>minimums</a:t>
            </a:r>
            <a:endParaRPr lang="nl-NL" sz="1100" dirty="0">
              <a:latin typeface="HEINEKEN Core Thin" panose="02000506040000020004" pitchFamily="2" charset="0"/>
            </a:endParaRPr>
          </a:p>
          <a:p>
            <a:pPr lvl="0"/>
            <a:r>
              <a:rPr lang="nl-NL" sz="1100" b="0" noProof="0" dirty="0">
                <a:latin typeface="HEINEKEN Core Thin" panose="02000506040000020004" pitchFamily="2" charset="0"/>
              </a:rPr>
              <a:t>To</a:t>
            </a:r>
            <a:r>
              <a:rPr lang="nl-NL" sz="1100" dirty="0" err="1">
                <a:latin typeface="HEINEKEN Core Thin" panose="02000506040000020004" pitchFamily="2" charset="0"/>
              </a:rPr>
              <a:t>ughening</a:t>
            </a:r>
            <a:r>
              <a:rPr lang="nl-NL" sz="1100" dirty="0">
                <a:latin typeface="HEINEKEN Core Thin" panose="02000506040000020004" pitchFamily="2" charset="0"/>
              </a:rPr>
              <a:t> </a:t>
            </a:r>
            <a:r>
              <a:rPr lang="nl-NL" sz="1100" dirty="0" err="1">
                <a:latin typeface="HEINEKEN Core Thin" panose="02000506040000020004" pitchFamily="2" charset="0"/>
              </a:rPr>
              <a:t>also</a:t>
            </a:r>
            <a:endParaRPr lang="nl-NL" sz="1100" dirty="0">
              <a:latin typeface="HEINEKEN Core Thin" panose="02000506040000020004" pitchFamily="2" charset="0"/>
            </a:endParaRPr>
          </a:p>
          <a:p>
            <a:pPr lvl="0"/>
            <a:endParaRPr lang="nl-NL" sz="1100" b="0" noProof="0" dirty="0">
              <a:latin typeface="HEINEKEN Core Thin" panose="02000506040000020004" pitchFamily="2" charset="0"/>
            </a:endParaRPr>
          </a:p>
          <a:p>
            <a:pPr lvl="0"/>
            <a:endParaRPr lang="en-GB" sz="1100" b="0" noProof="0" dirty="0">
              <a:latin typeface="HEINEKEN Core Thin" panose="02000506040000020004" pitchFamily="2" charset="0"/>
            </a:endParaRPr>
          </a:p>
          <a:p>
            <a:endParaRPr lang="en-GB" dirty="0"/>
          </a:p>
        </p:txBody>
      </p:sp>
    </p:spTree>
    <p:extLst>
      <p:ext uri="{BB962C8B-B14F-4D97-AF65-F5344CB8AC3E}">
        <p14:creationId xmlns:p14="http://schemas.microsoft.com/office/powerpoint/2010/main" val="2203259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C73EA-45C9-BF1A-87A8-A6FC7200F405}"/>
              </a:ext>
            </a:extLst>
          </p:cNvPr>
          <p:cNvSpPr>
            <a:spLocks noGrp="1"/>
          </p:cNvSpPr>
          <p:nvPr>
            <p:ph type="ctrTitle"/>
          </p:nvPr>
        </p:nvSpPr>
        <p:spPr/>
        <p:txBody>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glass - crucial touchpoint - 10 golden rules glass development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dirty="0"/>
          </a:p>
        </p:txBody>
      </p:sp>
      <p:sp>
        <p:nvSpPr>
          <p:cNvPr id="3" name="Subtitle 2">
            <a:extLst>
              <a:ext uri="{FF2B5EF4-FFF2-40B4-BE49-F238E27FC236}">
                <a16:creationId xmlns:a16="http://schemas.microsoft.com/office/drawing/2014/main" id="{3F3371B6-4879-B514-F728-DC967F35CF00}"/>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2605509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40804-72DA-C590-2A60-FA86D5ECFDC6}"/>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3BFE696D-B41E-8BAF-CC38-4D281C061111}"/>
              </a:ext>
            </a:extLst>
          </p:cNvPr>
          <p:cNvSpPr>
            <a:spLocks noGrp="1"/>
          </p:cNvSpPr>
          <p:nvPr>
            <p:ph idx="1"/>
          </p:nvPr>
        </p:nvSpPr>
        <p:spPr/>
        <p:txBody>
          <a:bodyPr/>
          <a:lstStyle/>
          <a:p>
            <a:r>
              <a:rPr lang="nl-NL" sz="1800" dirty="0">
                <a:effectLst/>
                <a:latin typeface="Calibri" panose="020F0502020204030204" pitchFamily="34" charset="0"/>
                <a:ea typeface="Calibri" panose="020F0502020204030204" pitchFamily="34" charset="0"/>
                <a:cs typeface="Times New Roman" panose="02020603050405020304" pitchFamily="18" charset="0"/>
              </a:rPr>
              <a:t>begin met inhoudsopgave, 2 regels per hoofdstuk om mee te beginnen</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powerpoint</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gooien</a:t>
            </a:r>
            <a:r>
              <a:rPr lang="en-GB" sz="1800" dirty="0">
                <a:effectLst/>
                <a:latin typeface="Calibri" panose="020F0502020204030204" pitchFamily="34" charset="0"/>
                <a:ea typeface="Calibri" panose="020F0502020204030204" pitchFamily="34" charset="0"/>
                <a:cs typeface="Times New Roman" panose="02020603050405020304" pitchFamily="18" charset="0"/>
              </a:rPr>
              <a:t> en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bijhouden</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1645065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B21F9-78E6-E203-6A28-FCE1D979FD5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F2DA0AA-E635-CCE0-C5B6-19C49081E007}"/>
              </a:ext>
            </a:extLst>
          </p:cNvPr>
          <p:cNvSpPr>
            <a:spLocks noGrp="1"/>
          </p:cNvSpPr>
          <p:nvPr>
            <p:ph idx="1"/>
          </p:nvPr>
        </p:nvSpPr>
        <p:spPr/>
        <p:txBody>
          <a:bodyPr>
            <a:normAutofit fontScale="55000" lnSpcReduction="20000"/>
          </a:bodyPr>
          <a:lstStyle/>
          <a:p>
            <a:r>
              <a:rPr lang="nl-NL" sz="1800" dirty="0" err="1">
                <a:effectLst/>
                <a:latin typeface="Calibri" panose="020F0502020204030204" pitchFamily="34" charset="0"/>
                <a:ea typeface="Calibri" panose="020F0502020204030204" pitchFamily="34" charset="0"/>
                <a:cs typeface="Times New Roman" panose="02020603050405020304" pitchFamily="18" charset="0"/>
              </a:rPr>
              <a:t>quality</a:t>
            </a:r>
            <a:r>
              <a:rPr lang="nl-NL" sz="1800" dirty="0">
                <a:effectLst/>
                <a:latin typeface="Calibri" panose="020F0502020204030204" pitchFamily="34" charset="0"/>
                <a:ea typeface="Calibri" panose="020F0502020204030204" pitchFamily="34" charset="0"/>
                <a:cs typeface="Times New Roman" panose="02020603050405020304" pitchFamily="18" charset="0"/>
              </a:rPr>
              <a:t> kort document over glas -&gt; 2,3 pagina pdf, waarom glas belangrijk, mogelijkheden/opties/MOQ/kwaliteit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nl-NL" sz="1800" dirty="0" err="1">
                <a:effectLst/>
                <a:latin typeface="Calibri" panose="020F0502020204030204" pitchFamily="34" charset="0"/>
                <a:ea typeface="Calibri" panose="020F0502020204030204" pitchFamily="34" charset="0"/>
                <a:cs typeface="Times New Roman" panose="02020603050405020304" pitchFamily="18" charset="0"/>
              </a:rPr>
              <a:t>spport</a:t>
            </a:r>
            <a:r>
              <a:rPr lang="nl-NL" sz="1800" dirty="0">
                <a:effectLst/>
                <a:latin typeface="Calibri" panose="020F0502020204030204" pitchFamily="34" charset="0"/>
                <a:ea typeface="Calibri" panose="020F0502020204030204" pitchFamily="34" charset="0"/>
                <a:cs typeface="Times New Roman" panose="02020603050405020304" pitchFamily="18" charset="0"/>
              </a:rPr>
              <a:t> 4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internationl</a:t>
            </a:r>
            <a:r>
              <a:rPr lang="nl-NL" sz="1800" dirty="0">
                <a:effectLst/>
                <a:latin typeface="Calibri" panose="020F0502020204030204" pitchFamily="34" charset="0"/>
                <a:ea typeface="Calibri" panose="020F0502020204030204" pitchFamily="34" charset="0"/>
                <a:cs typeface="Times New Roman" panose="02020603050405020304" pitchFamily="18" charset="0"/>
              </a:rPr>
              <a:t>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brands</a:t>
            </a:r>
            <a:r>
              <a:rPr lang="nl-NL" sz="1800" dirty="0">
                <a:effectLst/>
                <a:latin typeface="Calibri" panose="020F0502020204030204" pitchFamily="34" charset="0"/>
                <a:ea typeface="Calibri" panose="020F0502020204030204" pitchFamily="34" charset="0"/>
                <a:cs typeface="Times New Roman" panose="02020603050405020304" pitchFamily="18" charset="0"/>
              </a:rPr>
              <a:t> naast Heineken</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nl-NL"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nl-NL" sz="1800" dirty="0">
                <a:effectLst/>
                <a:latin typeface="Calibri" panose="020F0502020204030204" pitchFamily="34" charset="0"/>
                <a:ea typeface="Calibri" panose="020F0502020204030204" pitchFamily="34" charset="0"/>
                <a:cs typeface="Times New Roman" panose="02020603050405020304" pitchFamily="18" charset="0"/>
              </a:rPr>
              <a:t>het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touch</a:t>
            </a:r>
            <a:r>
              <a:rPr lang="nl-NL" sz="1800" dirty="0">
                <a:effectLst/>
                <a:latin typeface="Calibri" panose="020F0502020204030204" pitchFamily="34" charset="0"/>
                <a:ea typeface="Calibri" panose="020F0502020204030204" pitchFamily="34" charset="0"/>
                <a:cs typeface="Times New Roman" panose="02020603050405020304" pitchFamily="18" charset="0"/>
              </a:rPr>
              <a:t> point, 30% in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geservereerd</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nl-NL" sz="1800" dirty="0">
                <a:effectLst/>
                <a:latin typeface="Calibri" panose="020F0502020204030204" pitchFamily="34" charset="0"/>
                <a:ea typeface="Calibri" panose="020F0502020204030204" pitchFamily="34" charset="0"/>
                <a:cs typeface="Times New Roman" panose="02020603050405020304" pitchFamily="18" charset="0"/>
              </a:rPr>
              <a:t>doorlooptijden ontwikkeling</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nl-NL" sz="1800" dirty="0">
                <a:effectLst/>
                <a:latin typeface="Calibri" panose="020F0502020204030204" pitchFamily="34" charset="0"/>
                <a:ea typeface="Calibri" panose="020F0502020204030204" pitchFamily="34" charset="0"/>
                <a:cs typeface="Times New Roman" panose="02020603050405020304" pitchFamily="18" charset="0"/>
              </a:rPr>
              <a:t>productie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nl-NL" sz="1800" dirty="0">
                <a:effectLst/>
                <a:latin typeface="Calibri" panose="020F0502020204030204" pitchFamily="34" charset="0"/>
                <a:ea typeface="Calibri" panose="020F0502020204030204" pitchFamily="34" charset="0"/>
                <a:cs typeface="Times New Roman" panose="02020603050405020304" pitchFamily="18" charset="0"/>
              </a:rPr>
              <a:t>gevaren</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nl-NL" sz="1800" dirty="0">
                <a:effectLst/>
                <a:latin typeface="Calibri" panose="020F0502020204030204" pitchFamily="34" charset="0"/>
                <a:ea typeface="Calibri" panose="020F0502020204030204" pitchFamily="34" charset="0"/>
                <a:cs typeface="Times New Roman" panose="02020603050405020304" pitchFamily="18" charset="0"/>
              </a:rPr>
              <a:t>Decoratieopties / right colour checks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nl-NL"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nl-NL" sz="1800" dirty="0">
                <a:effectLst/>
                <a:latin typeface="Calibri" panose="020F0502020204030204" pitchFamily="34" charset="0"/>
                <a:ea typeface="Calibri" panose="020F0502020204030204" pitchFamily="34" charset="0"/>
                <a:cs typeface="Times New Roman" panose="02020603050405020304" pitchFamily="18" charset="0"/>
              </a:rPr>
              <a:t>competitie fields overzicht, andere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bierbrouwes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nl-NL" sz="1800" dirty="0" err="1">
                <a:effectLst/>
                <a:latin typeface="Calibri" panose="020F0502020204030204" pitchFamily="34" charset="0"/>
                <a:ea typeface="Calibri" panose="020F0502020204030204" pitchFamily="34" charset="0"/>
                <a:cs typeface="Times New Roman" panose="02020603050405020304" pitchFamily="18" charset="0"/>
              </a:rPr>
              <a:t>beyond</a:t>
            </a:r>
            <a:r>
              <a:rPr lang="nl-NL" sz="1800" dirty="0">
                <a:effectLst/>
                <a:latin typeface="Calibri" panose="020F0502020204030204" pitchFamily="34" charset="0"/>
                <a:ea typeface="Calibri" panose="020F0502020204030204" pitchFamily="34" charset="0"/>
                <a:cs typeface="Times New Roman" panose="02020603050405020304" pitchFamily="18" charset="0"/>
              </a:rPr>
              <a:t> beer, spirits, 5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demand</a:t>
            </a:r>
            <a:r>
              <a:rPr lang="nl-NL" sz="1800" dirty="0">
                <a:effectLst/>
                <a:latin typeface="Calibri" panose="020F0502020204030204" pitchFamily="34" charset="0"/>
                <a:ea typeface="Calibri" panose="020F0502020204030204" pitchFamily="34" charset="0"/>
                <a:cs typeface="Times New Roman" panose="02020603050405020304" pitchFamily="18" charset="0"/>
              </a:rPr>
              <a:t>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spaces</a:t>
            </a:r>
            <a:r>
              <a:rPr lang="nl-NL" sz="1800" dirty="0">
                <a:effectLst/>
                <a:latin typeface="Calibri" panose="020F0502020204030204" pitchFamily="34" charset="0"/>
                <a:ea typeface="Calibri" panose="020F0502020204030204" pitchFamily="34" charset="0"/>
                <a:cs typeface="Times New Roman" panose="02020603050405020304" pitchFamily="18" charset="0"/>
              </a:rPr>
              <a:t> linken, welke glazen erbij</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nl-NL"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err="1">
                <a:effectLst/>
                <a:latin typeface="Calibri" panose="020F0502020204030204" pitchFamily="34" charset="0"/>
                <a:ea typeface="Calibri" panose="020F0502020204030204" pitchFamily="34" charset="0"/>
                <a:cs typeface="Times New Roman" panose="02020603050405020304" pitchFamily="18" charset="0"/>
              </a:rPr>
              <a:t>nulceation</a:t>
            </a:r>
            <a:r>
              <a:rPr lang="en-GB" sz="1800" dirty="0">
                <a:effectLst/>
                <a:latin typeface="Calibri" panose="020F0502020204030204" pitchFamily="34" charset="0"/>
                <a:ea typeface="Calibri" panose="020F0502020204030204" pitchFamily="34" charset="0"/>
                <a:cs typeface="Times New Roman" panose="02020603050405020304" pitchFamily="18" charset="0"/>
              </a:rPr>
              <a:t>/tracing</a:t>
            </a:r>
          </a:p>
          <a:p>
            <a:endParaRPr lang="en-GB" sz="1800" dirty="0">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Combine sizes</a:t>
            </a:r>
          </a:p>
          <a:p>
            <a:r>
              <a:rPr lang="en-GB" b="1" dirty="0" err="1"/>
              <a:t>Populair</a:t>
            </a:r>
            <a:r>
              <a:rPr lang="en-GB" b="1" dirty="0"/>
              <a:t> sizes</a:t>
            </a:r>
          </a:p>
        </p:txBody>
      </p:sp>
    </p:spTree>
    <p:extLst>
      <p:ext uri="{BB962C8B-B14F-4D97-AF65-F5344CB8AC3E}">
        <p14:creationId xmlns:p14="http://schemas.microsoft.com/office/powerpoint/2010/main" val="80317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7">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9">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1">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33">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Rectangle 35">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04AE26-2F3B-DF20-8A93-738E0133823A}"/>
              </a:ext>
            </a:extLst>
          </p:cNvPr>
          <p:cNvSpPr>
            <a:spLocks noGrp="1"/>
          </p:cNvSpPr>
          <p:nvPr>
            <p:ph type="title"/>
          </p:nvPr>
        </p:nvSpPr>
        <p:spPr>
          <a:xfrm>
            <a:off x="586478" y="1683756"/>
            <a:ext cx="3115265" cy="2396359"/>
          </a:xfrm>
        </p:spPr>
        <p:txBody>
          <a:bodyPr anchor="b">
            <a:normAutofit/>
          </a:bodyPr>
          <a:lstStyle/>
          <a:p>
            <a:pPr algn="r"/>
            <a:r>
              <a:rPr lang="nl-NL" sz="3700">
                <a:solidFill>
                  <a:srgbClr val="FFFFFF"/>
                </a:solidFill>
              </a:rPr>
              <a:t>Glassware development considerations</a:t>
            </a:r>
            <a:endParaRPr lang="en-GB" sz="3700">
              <a:solidFill>
                <a:srgbClr val="FFFFFF"/>
              </a:solidFill>
            </a:endParaRPr>
          </a:p>
        </p:txBody>
      </p:sp>
      <p:graphicFrame>
        <p:nvGraphicFramePr>
          <p:cNvPr id="46" name="Content Placeholder 2">
            <a:extLst>
              <a:ext uri="{FF2B5EF4-FFF2-40B4-BE49-F238E27FC236}">
                <a16:creationId xmlns:a16="http://schemas.microsoft.com/office/drawing/2014/main" id="{19E10D6E-C22D-2F99-6BC5-8746FC0C90B1}"/>
              </a:ext>
            </a:extLst>
          </p:cNvPr>
          <p:cNvGraphicFramePr>
            <a:graphicFrameLocks noGrp="1"/>
          </p:cNvGraphicFramePr>
          <p:nvPr>
            <p:ph idx="1"/>
            <p:extLst>
              <p:ext uri="{D42A27DB-BD31-4B8C-83A1-F6EECF244321}">
                <p14:modId xmlns:p14="http://schemas.microsoft.com/office/powerpoint/2010/main" val="4087183529"/>
              </p:ext>
            </p:extLst>
          </p:nvPr>
        </p:nvGraphicFramePr>
        <p:xfrm>
          <a:off x="4905052" y="750439"/>
          <a:ext cx="6666833" cy="5460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4860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3C2267-07CC-E811-1021-391E94E67BBF}"/>
              </a:ext>
            </a:extLst>
          </p:cNvPr>
          <p:cNvSpPr>
            <a:spLocks noGrp="1"/>
          </p:cNvSpPr>
          <p:nvPr>
            <p:ph type="title"/>
          </p:nvPr>
        </p:nvSpPr>
        <p:spPr>
          <a:xfrm>
            <a:off x="1371597" y="348865"/>
            <a:ext cx="10044023" cy="877729"/>
          </a:xfrm>
        </p:spPr>
        <p:txBody>
          <a:bodyPr anchor="ctr">
            <a:normAutofit/>
          </a:bodyPr>
          <a:lstStyle/>
          <a:p>
            <a:r>
              <a:rPr lang="nl-NL" sz="4000" dirty="0" err="1">
                <a:solidFill>
                  <a:srgbClr val="FFFFFF"/>
                </a:solidFill>
                <a:latin typeface="HEINEKEN Core Thin" panose="02000506040000020004" pitchFamily="2" charset="0"/>
              </a:rPr>
              <a:t>Lookouts</a:t>
            </a:r>
            <a:r>
              <a:rPr lang="nl-NL" sz="4000" dirty="0">
                <a:solidFill>
                  <a:srgbClr val="FFFFFF"/>
                </a:solidFill>
                <a:latin typeface="HEINEKEN Core Thin" panose="02000506040000020004" pitchFamily="2" charset="0"/>
              </a:rPr>
              <a:t> </a:t>
            </a:r>
            <a:r>
              <a:rPr lang="nl-NL" sz="4000" dirty="0" err="1">
                <a:solidFill>
                  <a:srgbClr val="FFFFFF"/>
                </a:solidFill>
                <a:latin typeface="HEINEKEN Core Thin" panose="02000506040000020004" pitchFamily="2" charset="0"/>
              </a:rPr>
              <a:t>during</a:t>
            </a:r>
            <a:r>
              <a:rPr lang="nl-NL" sz="4000" dirty="0">
                <a:solidFill>
                  <a:srgbClr val="FFFFFF"/>
                </a:solidFill>
                <a:latin typeface="HEINEKEN Core Thin" panose="02000506040000020004" pitchFamily="2" charset="0"/>
              </a:rPr>
              <a:t> </a:t>
            </a:r>
            <a:r>
              <a:rPr lang="nl-NL" sz="4000" dirty="0" err="1">
                <a:solidFill>
                  <a:srgbClr val="FFFFFF"/>
                </a:solidFill>
                <a:latin typeface="HEINEKEN Core Thin" panose="02000506040000020004" pitchFamily="2" charset="0"/>
              </a:rPr>
              <a:t>bespoke</a:t>
            </a:r>
            <a:r>
              <a:rPr lang="nl-NL" sz="4000" dirty="0">
                <a:solidFill>
                  <a:srgbClr val="FFFFFF"/>
                </a:solidFill>
                <a:latin typeface="HEINEKEN Core Thin" panose="02000506040000020004" pitchFamily="2" charset="0"/>
              </a:rPr>
              <a:t> </a:t>
            </a:r>
            <a:r>
              <a:rPr lang="nl-NL" sz="4000" dirty="0" err="1">
                <a:solidFill>
                  <a:srgbClr val="FFFFFF"/>
                </a:solidFill>
                <a:latin typeface="HEINEKEN Core Thin" panose="02000506040000020004" pitchFamily="2" charset="0"/>
              </a:rPr>
              <a:t>glass</a:t>
            </a:r>
            <a:r>
              <a:rPr lang="nl-NL" sz="4000" dirty="0">
                <a:solidFill>
                  <a:srgbClr val="FFFFFF"/>
                </a:solidFill>
                <a:latin typeface="HEINEKEN Core Thin" panose="02000506040000020004" pitchFamily="2" charset="0"/>
              </a:rPr>
              <a:t> development</a:t>
            </a:r>
          </a:p>
        </p:txBody>
      </p:sp>
      <p:graphicFrame>
        <p:nvGraphicFramePr>
          <p:cNvPr id="11" name="Diagram 10">
            <a:extLst>
              <a:ext uri="{FF2B5EF4-FFF2-40B4-BE49-F238E27FC236}">
                <a16:creationId xmlns:a16="http://schemas.microsoft.com/office/drawing/2014/main" id="{9032BF70-E169-7FD2-CD29-432758A0D957}"/>
              </a:ext>
            </a:extLst>
          </p:cNvPr>
          <p:cNvGraphicFramePr/>
          <p:nvPr>
            <p:extLst>
              <p:ext uri="{D42A27DB-BD31-4B8C-83A1-F6EECF244321}">
                <p14:modId xmlns:p14="http://schemas.microsoft.com/office/powerpoint/2010/main" val="2784773472"/>
              </p:ext>
            </p:extLst>
          </p:nvPr>
        </p:nvGraphicFramePr>
        <p:xfrm>
          <a:off x="702422" y="1827235"/>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0059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C2267-07CC-E811-1021-391E94E67BBF}"/>
              </a:ext>
            </a:extLst>
          </p:cNvPr>
          <p:cNvSpPr>
            <a:spLocks noGrp="1"/>
          </p:cNvSpPr>
          <p:nvPr>
            <p:ph type="title"/>
          </p:nvPr>
        </p:nvSpPr>
        <p:spPr>
          <a:xfrm>
            <a:off x="838200" y="556995"/>
            <a:ext cx="10515600" cy="1133693"/>
          </a:xfrm>
        </p:spPr>
        <p:txBody>
          <a:bodyPr>
            <a:normAutofit/>
          </a:bodyPr>
          <a:lstStyle/>
          <a:p>
            <a:r>
              <a:rPr lang="nl-NL">
                <a:latin typeface="HEINEKEN Core Thin" panose="02000506040000020004" pitchFamily="2" charset="0"/>
              </a:rPr>
              <a:t>Lookouts during bespoke glass development</a:t>
            </a:r>
          </a:p>
        </p:txBody>
      </p:sp>
      <p:graphicFrame>
        <p:nvGraphicFramePr>
          <p:cNvPr id="11" name="Diagram 10">
            <a:extLst>
              <a:ext uri="{FF2B5EF4-FFF2-40B4-BE49-F238E27FC236}">
                <a16:creationId xmlns:a16="http://schemas.microsoft.com/office/drawing/2014/main" id="{9032BF70-E169-7FD2-CD29-432758A0D957}"/>
              </a:ext>
            </a:extLst>
          </p:cNvPr>
          <p:cNvGraphicFramePr/>
          <p:nvPr>
            <p:extLst>
              <p:ext uri="{D42A27DB-BD31-4B8C-83A1-F6EECF244321}">
                <p14:modId xmlns:p14="http://schemas.microsoft.com/office/powerpoint/2010/main" val="2973758176"/>
              </p:ext>
            </p:extLst>
          </p:nvPr>
        </p:nvGraphicFramePr>
        <p:xfrm>
          <a:off x="838200" y="1825625"/>
          <a:ext cx="10515600" cy="3625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7893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C2267-07CC-E811-1021-391E94E67BBF}"/>
              </a:ext>
            </a:extLst>
          </p:cNvPr>
          <p:cNvSpPr>
            <a:spLocks noGrp="1"/>
          </p:cNvSpPr>
          <p:nvPr>
            <p:ph type="title"/>
          </p:nvPr>
        </p:nvSpPr>
        <p:spPr>
          <a:xfrm>
            <a:off x="838200" y="556995"/>
            <a:ext cx="10515600" cy="1133693"/>
          </a:xfrm>
        </p:spPr>
        <p:txBody>
          <a:bodyPr>
            <a:normAutofit/>
          </a:bodyPr>
          <a:lstStyle/>
          <a:p>
            <a:r>
              <a:rPr lang="nl-NL">
                <a:latin typeface="HEINEKEN Core Thin" panose="02000506040000020004" pitchFamily="2" charset="0"/>
              </a:rPr>
              <a:t>Lookouts during bespoke glass development</a:t>
            </a:r>
          </a:p>
        </p:txBody>
      </p:sp>
      <p:graphicFrame>
        <p:nvGraphicFramePr>
          <p:cNvPr id="11" name="Diagram 10">
            <a:extLst>
              <a:ext uri="{FF2B5EF4-FFF2-40B4-BE49-F238E27FC236}">
                <a16:creationId xmlns:a16="http://schemas.microsoft.com/office/drawing/2014/main" id="{9032BF70-E169-7FD2-CD29-432758A0D957}"/>
              </a:ext>
            </a:extLst>
          </p:cNvPr>
          <p:cNvGraphicFramePr/>
          <p:nvPr>
            <p:extLst>
              <p:ext uri="{D42A27DB-BD31-4B8C-83A1-F6EECF244321}">
                <p14:modId xmlns:p14="http://schemas.microsoft.com/office/powerpoint/2010/main" val="2692594625"/>
              </p:ext>
            </p:extLst>
          </p:nvPr>
        </p:nvGraphicFramePr>
        <p:xfrm>
          <a:off x="838200" y="1825624"/>
          <a:ext cx="10515600" cy="4276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3734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C2267-07CC-E811-1021-391E94E67BBF}"/>
              </a:ext>
            </a:extLst>
          </p:cNvPr>
          <p:cNvSpPr>
            <a:spLocks noGrp="1"/>
          </p:cNvSpPr>
          <p:nvPr>
            <p:ph type="title"/>
          </p:nvPr>
        </p:nvSpPr>
        <p:spPr>
          <a:xfrm>
            <a:off x="838200" y="556995"/>
            <a:ext cx="10515600" cy="1133693"/>
          </a:xfrm>
        </p:spPr>
        <p:txBody>
          <a:bodyPr>
            <a:normAutofit/>
          </a:bodyPr>
          <a:lstStyle/>
          <a:p>
            <a:r>
              <a:rPr lang="nl-NL">
                <a:latin typeface="HEINEKEN Core Thin" panose="02000506040000020004" pitchFamily="2" charset="0"/>
              </a:rPr>
              <a:t>Lookouts during bespoke glass development</a:t>
            </a:r>
          </a:p>
        </p:txBody>
      </p:sp>
      <p:graphicFrame>
        <p:nvGraphicFramePr>
          <p:cNvPr id="11" name="Diagram 10">
            <a:extLst>
              <a:ext uri="{FF2B5EF4-FFF2-40B4-BE49-F238E27FC236}">
                <a16:creationId xmlns:a16="http://schemas.microsoft.com/office/drawing/2014/main" id="{9032BF70-E169-7FD2-CD29-432758A0D957}"/>
              </a:ext>
            </a:extLst>
          </p:cNvPr>
          <p:cNvGraphicFramePr/>
          <p:nvPr>
            <p:extLst>
              <p:ext uri="{D42A27DB-BD31-4B8C-83A1-F6EECF244321}">
                <p14:modId xmlns:p14="http://schemas.microsoft.com/office/powerpoint/2010/main" val="3257698570"/>
              </p:ext>
            </p:extLst>
          </p:nvPr>
        </p:nvGraphicFramePr>
        <p:xfrm>
          <a:off x="838200" y="1825624"/>
          <a:ext cx="10515600" cy="4276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4403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C2267-07CC-E811-1021-391E94E67BBF}"/>
              </a:ext>
            </a:extLst>
          </p:cNvPr>
          <p:cNvSpPr>
            <a:spLocks noGrp="1"/>
          </p:cNvSpPr>
          <p:nvPr>
            <p:ph type="title"/>
          </p:nvPr>
        </p:nvSpPr>
        <p:spPr>
          <a:xfrm>
            <a:off x="838200" y="365125"/>
            <a:ext cx="10515600" cy="703387"/>
          </a:xfrm>
        </p:spPr>
        <p:txBody>
          <a:bodyPr>
            <a:normAutofit/>
          </a:bodyPr>
          <a:lstStyle/>
          <a:p>
            <a:r>
              <a:rPr lang="nl-NL" sz="3200" dirty="0"/>
              <a:t>Blank </a:t>
            </a:r>
            <a:r>
              <a:rPr lang="nl-NL" sz="3200" dirty="0" err="1"/>
              <a:t>glass</a:t>
            </a:r>
            <a:r>
              <a:rPr lang="nl-NL" sz="3200" dirty="0"/>
              <a:t> development – </a:t>
            </a:r>
            <a:r>
              <a:rPr lang="nl-NL" sz="3200" dirty="0" err="1"/>
              <a:t>bespoke</a:t>
            </a:r>
            <a:r>
              <a:rPr lang="nl-NL" sz="3200" dirty="0"/>
              <a:t> </a:t>
            </a:r>
            <a:r>
              <a:rPr lang="nl-NL" sz="3200" dirty="0" err="1"/>
              <a:t>shape</a:t>
            </a:r>
            <a:r>
              <a:rPr lang="nl-NL" sz="3200" dirty="0"/>
              <a:t> or </a:t>
            </a:r>
            <a:r>
              <a:rPr lang="nl-NL" sz="3200" dirty="0" err="1"/>
              <a:t>existing</a:t>
            </a:r>
            <a:r>
              <a:rPr lang="nl-NL" sz="3200" dirty="0"/>
              <a:t> </a:t>
            </a:r>
            <a:r>
              <a:rPr lang="nl-NL" sz="3200" dirty="0" err="1"/>
              <a:t>shape</a:t>
            </a:r>
            <a:endParaRPr lang="en-GB" sz="3200" dirty="0"/>
          </a:p>
        </p:txBody>
      </p:sp>
      <p:sp>
        <p:nvSpPr>
          <p:cNvPr id="3" name="Content Placeholder 2">
            <a:extLst>
              <a:ext uri="{FF2B5EF4-FFF2-40B4-BE49-F238E27FC236}">
                <a16:creationId xmlns:a16="http://schemas.microsoft.com/office/drawing/2014/main" id="{CF3F9ED4-65F0-1546-DA01-04D682066A65}"/>
              </a:ext>
            </a:extLst>
          </p:cNvPr>
          <p:cNvSpPr>
            <a:spLocks noGrp="1"/>
          </p:cNvSpPr>
          <p:nvPr>
            <p:ph idx="1"/>
          </p:nvPr>
        </p:nvSpPr>
        <p:spPr>
          <a:xfrm>
            <a:off x="808608" y="1427148"/>
            <a:ext cx="10515600" cy="554657"/>
          </a:xfrm>
        </p:spPr>
        <p:txBody>
          <a:bodyPr>
            <a:normAutofit/>
          </a:bodyPr>
          <a:lstStyle/>
          <a:p>
            <a:pPr marL="0" indent="0">
              <a:buNone/>
            </a:pPr>
            <a:r>
              <a:rPr lang="nl-NL" sz="1200" dirty="0"/>
              <a:t>A </a:t>
            </a:r>
            <a:r>
              <a:rPr lang="nl-NL" sz="1200" dirty="0" err="1"/>
              <a:t>bespoke</a:t>
            </a:r>
            <a:r>
              <a:rPr lang="nl-NL" sz="1200" dirty="0"/>
              <a:t> </a:t>
            </a:r>
            <a:r>
              <a:rPr lang="nl-NL" sz="1200" dirty="0" err="1"/>
              <a:t>shape</a:t>
            </a:r>
            <a:r>
              <a:rPr lang="nl-NL" sz="1200" dirty="0"/>
              <a:t> to </a:t>
            </a:r>
            <a:r>
              <a:rPr lang="nl-NL" sz="1200" dirty="0" err="1"/>
              <a:t>ensure</a:t>
            </a:r>
            <a:r>
              <a:rPr lang="nl-NL" sz="1200" dirty="0"/>
              <a:t> a </a:t>
            </a:r>
            <a:r>
              <a:rPr lang="nl-NL" sz="1200" dirty="0" err="1"/>
              <a:t>unique</a:t>
            </a:r>
            <a:r>
              <a:rPr lang="nl-NL" sz="1200" dirty="0"/>
              <a:t> </a:t>
            </a:r>
            <a:r>
              <a:rPr lang="nl-NL" sz="1200" dirty="0" err="1"/>
              <a:t>glass</a:t>
            </a:r>
            <a:r>
              <a:rPr lang="nl-NL" sz="1200" dirty="0"/>
              <a:t> </a:t>
            </a:r>
            <a:r>
              <a:rPr lang="nl-NL" sz="1200" dirty="0" err="1"/>
              <a:t>that</a:t>
            </a:r>
            <a:r>
              <a:rPr lang="nl-NL" sz="1200" dirty="0"/>
              <a:t> fits </a:t>
            </a:r>
            <a:r>
              <a:rPr lang="nl-NL" sz="1200" dirty="0" err="1"/>
              <a:t>your</a:t>
            </a:r>
            <a:r>
              <a:rPr lang="nl-NL" sz="1200" dirty="0"/>
              <a:t> brand. </a:t>
            </a:r>
            <a:r>
              <a:rPr lang="nl-NL" sz="1200" dirty="0" err="1"/>
              <a:t>What</a:t>
            </a:r>
            <a:r>
              <a:rPr lang="nl-NL" sz="1200" dirty="0"/>
              <a:t> are </a:t>
            </a:r>
            <a:r>
              <a:rPr lang="nl-NL" sz="1200" dirty="0" err="1"/>
              <a:t>the</a:t>
            </a:r>
            <a:r>
              <a:rPr lang="nl-NL" sz="1200" dirty="0"/>
              <a:t> </a:t>
            </a:r>
            <a:r>
              <a:rPr lang="nl-NL" sz="1200" dirty="0" err="1"/>
              <a:t>considerations</a:t>
            </a:r>
            <a:r>
              <a:rPr lang="nl-NL" sz="1200" dirty="0"/>
              <a:t> to </a:t>
            </a:r>
            <a:r>
              <a:rPr lang="nl-NL" sz="1200" dirty="0" err="1"/>
              <a:t>decide</a:t>
            </a:r>
            <a:r>
              <a:rPr lang="nl-NL" sz="1200" dirty="0"/>
              <a:t> </a:t>
            </a:r>
            <a:r>
              <a:rPr lang="nl-NL" sz="1200" dirty="0" err="1"/>
              <a:t>if</a:t>
            </a:r>
            <a:r>
              <a:rPr lang="nl-NL" sz="1200" dirty="0"/>
              <a:t> a </a:t>
            </a:r>
            <a:r>
              <a:rPr lang="nl-NL" sz="1200" dirty="0" err="1"/>
              <a:t>bespoke</a:t>
            </a:r>
            <a:r>
              <a:rPr lang="nl-NL" sz="1200" dirty="0"/>
              <a:t> </a:t>
            </a:r>
            <a:r>
              <a:rPr lang="nl-NL" sz="1200" dirty="0" err="1"/>
              <a:t>shape</a:t>
            </a:r>
            <a:r>
              <a:rPr lang="nl-NL" sz="1200" dirty="0"/>
              <a:t> is </a:t>
            </a:r>
            <a:r>
              <a:rPr lang="nl-NL" sz="1200" dirty="0" err="1"/>
              <a:t>suitable</a:t>
            </a:r>
            <a:r>
              <a:rPr lang="nl-NL" sz="1200" dirty="0"/>
              <a:t> </a:t>
            </a:r>
            <a:r>
              <a:rPr lang="nl-NL" sz="1200" dirty="0" err="1"/>
              <a:t>for</a:t>
            </a:r>
            <a:r>
              <a:rPr lang="nl-NL" sz="1200" dirty="0"/>
              <a:t> </a:t>
            </a:r>
            <a:r>
              <a:rPr lang="nl-NL" sz="1200" dirty="0" err="1"/>
              <a:t>your</a:t>
            </a:r>
            <a:r>
              <a:rPr lang="nl-NL" sz="1200" dirty="0"/>
              <a:t> brand? Or is </a:t>
            </a:r>
            <a:r>
              <a:rPr lang="nl-NL" sz="1200" dirty="0" err="1"/>
              <a:t>it</a:t>
            </a:r>
            <a:r>
              <a:rPr lang="nl-NL" sz="1200" dirty="0"/>
              <a:t> </a:t>
            </a:r>
            <a:r>
              <a:rPr lang="nl-NL" sz="1200" dirty="0" err="1"/>
              <a:t>better</a:t>
            </a:r>
            <a:r>
              <a:rPr lang="nl-NL" sz="1200" dirty="0"/>
              <a:t> to </a:t>
            </a:r>
            <a:r>
              <a:rPr lang="nl-NL" sz="1200" dirty="0" err="1"/>
              <a:t>create</a:t>
            </a:r>
            <a:r>
              <a:rPr lang="nl-NL" sz="1200" dirty="0"/>
              <a:t> a </a:t>
            </a:r>
            <a:r>
              <a:rPr lang="nl-NL" sz="1200" dirty="0" err="1"/>
              <a:t>branded</a:t>
            </a:r>
            <a:r>
              <a:rPr lang="nl-NL" sz="1200" dirty="0"/>
              <a:t> </a:t>
            </a:r>
            <a:r>
              <a:rPr lang="nl-NL" sz="1200" dirty="0" err="1"/>
              <a:t>glass</a:t>
            </a:r>
            <a:r>
              <a:rPr lang="nl-NL" sz="1200" dirty="0"/>
              <a:t> </a:t>
            </a:r>
            <a:r>
              <a:rPr lang="nl-NL" sz="1200" dirty="0" err="1"/>
              <a:t>from</a:t>
            </a:r>
            <a:r>
              <a:rPr lang="nl-NL" sz="1200" dirty="0"/>
              <a:t> </a:t>
            </a:r>
            <a:r>
              <a:rPr lang="nl-NL" sz="1200" dirty="0" err="1"/>
              <a:t>catalogue</a:t>
            </a:r>
            <a:r>
              <a:rPr lang="nl-NL" sz="1200" dirty="0"/>
              <a:t> </a:t>
            </a:r>
            <a:r>
              <a:rPr lang="nl-NL" sz="1200" dirty="0" err="1"/>
              <a:t>glass</a:t>
            </a:r>
            <a:r>
              <a:rPr lang="nl-NL" sz="1200" dirty="0"/>
              <a:t> </a:t>
            </a:r>
            <a:r>
              <a:rPr lang="nl-NL" sz="1200" dirty="0" err="1"/>
              <a:t>from</a:t>
            </a:r>
            <a:r>
              <a:rPr lang="nl-NL" sz="1200" dirty="0"/>
              <a:t> </a:t>
            </a:r>
            <a:r>
              <a:rPr lang="nl-NL" sz="1200" dirty="0" err="1"/>
              <a:t>the</a:t>
            </a:r>
            <a:r>
              <a:rPr lang="nl-NL" sz="1200" dirty="0"/>
              <a:t> </a:t>
            </a:r>
            <a:r>
              <a:rPr lang="nl-NL" sz="1200" dirty="0" err="1"/>
              <a:t>supplier</a:t>
            </a:r>
            <a:r>
              <a:rPr lang="nl-NL" sz="1200" dirty="0"/>
              <a:t>?</a:t>
            </a:r>
          </a:p>
          <a:p>
            <a:endParaRPr lang="nl-NL" dirty="0"/>
          </a:p>
        </p:txBody>
      </p:sp>
      <p:graphicFrame>
        <p:nvGraphicFramePr>
          <p:cNvPr id="5" name="Table 5">
            <a:extLst>
              <a:ext uri="{FF2B5EF4-FFF2-40B4-BE49-F238E27FC236}">
                <a16:creationId xmlns:a16="http://schemas.microsoft.com/office/drawing/2014/main" id="{061F85BC-73F2-5386-210B-F2EA32BA6828}"/>
              </a:ext>
            </a:extLst>
          </p:cNvPr>
          <p:cNvGraphicFramePr>
            <a:graphicFrameLocks noGrp="1"/>
          </p:cNvGraphicFramePr>
          <p:nvPr>
            <p:extLst>
              <p:ext uri="{D42A27DB-BD31-4B8C-83A1-F6EECF244321}">
                <p14:modId xmlns:p14="http://schemas.microsoft.com/office/powerpoint/2010/main" val="4215568404"/>
              </p:ext>
            </p:extLst>
          </p:nvPr>
        </p:nvGraphicFramePr>
        <p:xfrm>
          <a:off x="838200" y="2135075"/>
          <a:ext cx="9291222" cy="1036320"/>
        </p:xfrm>
        <a:graphic>
          <a:graphicData uri="http://schemas.openxmlformats.org/drawingml/2006/table">
            <a:tbl>
              <a:tblPr firstRow="1" bandRow="1">
                <a:tableStyleId>{5C22544A-7EE6-4342-B048-85BDC9FD1C3A}</a:tableStyleId>
              </a:tblPr>
              <a:tblGrid>
                <a:gridCol w="3097074">
                  <a:extLst>
                    <a:ext uri="{9D8B030D-6E8A-4147-A177-3AD203B41FA5}">
                      <a16:colId xmlns:a16="http://schemas.microsoft.com/office/drawing/2014/main" val="1588331284"/>
                    </a:ext>
                  </a:extLst>
                </a:gridCol>
                <a:gridCol w="3097074">
                  <a:extLst>
                    <a:ext uri="{9D8B030D-6E8A-4147-A177-3AD203B41FA5}">
                      <a16:colId xmlns:a16="http://schemas.microsoft.com/office/drawing/2014/main" val="4229644234"/>
                    </a:ext>
                  </a:extLst>
                </a:gridCol>
                <a:gridCol w="3097074">
                  <a:extLst>
                    <a:ext uri="{9D8B030D-6E8A-4147-A177-3AD203B41FA5}">
                      <a16:colId xmlns:a16="http://schemas.microsoft.com/office/drawing/2014/main" val="648644853"/>
                    </a:ext>
                  </a:extLst>
                </a:gridCol>
              </a:tblGrid>
              <a:tr h="238209">
                <a:tc>
                  <a:txBody>
                    <a:bodyPr/>
                    <a:lstStyle/>
                    <a:p>
                      <a:endParaRPr lang="en-GB" sz="1100"/>
                    </a:p>
                  </a:txBody>
                  <a:tcPr/>
                </a:tc>
                <a:tc>
                  <a:txBody>
                    <a:bodyPr/>
                    <a:lstStyle/>
                    <a:p>
                      <a:r>
                        <a:rPr lang="nl-NL" sz="1100" dirty="0" err="1"/>
                        <a:t>Bespoke</a:t>
                      </a:r>
                      <a:r>
                        <a:rPr lang="nl-NL" sz="1100" dirty="0"/>
                        <a:t> </a:t>
                      </a:r>
                      <a:r>
                        <a:rPr lang="nl-NL" sz="1100" dirty="0" err="1"/>
                        <a:t>glass</a:t>
                      </a:r>
                      <a:endParaRPr lang="en-GB" sz="1100" dirty="0"/>
                    </a:p>
                  </a:txBody>
                  <a:tcPr/>
                </a:tc>
                <a:tc>
                  <a:txBody>
                    <a:bodyPr/>
                    <a:lstStyle/>
                    <a:p>
                      <a:r>
                        <a:rPr lang="nl-NL" sz="1100" dirty="0" err="1"/>
                        <a:t>Catalogue</a:t>
                      </a:r>
                      <a:r>
                        <a:rPr lang="nl-NL" sz="1100" dirty="0"/>
                        <a:t> </a:t>
                      </a:r>
                      <a:r>
                        <a:rPr lang="nl-NL" sz="1100" dirty="0" err="1"/>
                        <a:t>glass</a:t>
                      </a:r>
                      <a:endParaRPr lang="en-GB" sz="1100" dirty="0"/>
                    </a:p>
                  </a:txBody>
                  <a:tcPr/>
                </a:tc>
                <a:extLst>
                  <a:ext uri="{0D108BD9-81ED-4DB2-BD59-A6C34878D82A}">
                    <a16:rowId xmlns:a16="http://schemas.microsoft.com/office/drawing/2014/main" val="2155860369"/>
                  </a:ext>
                </a:extLst>
              </a:tr>
              <a:tr h="247491">
                <a:tc>
                  <a:txBody>
                    <a:bodyPr/>
                    <a:lstStyle/>
                    <a:p>
                      <a:r>
                        <a:rPr lang="nl-NL" sz="1100" dirty="0" err="1"/>
                        <a:t>Mould</a:t>
                      </a:r>
                      <a:r>
                        <a:rPr lang="nl-NL" sz="1100" dirty="0"/>
                        <a:t> development time</a:t>
                      </a:r>
                      <a:endParaRPr lang="en-GB" sz="1100" dirty="0"/>
                    </a:p>
                  </a:txBody>
                  <a:tcPr/>
                </a:tc>
                <a:tc>
                  <a:txBody>
                    <a:bodyPr/>
                    <a:lstStyle/>
                    <a:p>
                      <a:r>
                        <a:rPr lang="nl-NL" sz="1100" dirty="0"/>
                        <a:t>6-9 </a:t>
                      </a:r>
                      <a:r>
                        <a:rPr lang="nl-NL" sz="1100" dirty="0" err="1"/>
                        <a:t>months</a:t>
                      </a:r>
                      <a:r>
                        <a:rPr lang="nl-NL" sz="1100" dirty="0"/>
                        <a:t> </a:t>
                      </a:r>
                      <a:r>
                        <a:rPr lang="nl-NL" sz="1100" dirty="0" err="1"/>
                        <a:t>for</a:t>
                      </a:r>
                      <a:r>
                        <a:rPr lang="nl-NL" sz="1100" dirty="0"/>
                        <a:t> development new </a:t>
                      </a:r>
                      <a:r>
                        <a:rPr lang="nl-NL" sz="1100" dirty="0" err="1"/>
                        <a:t>moulds</a:t>
                      </a:r>
                      <a:endParaRPr lang="en-GB" sz="1100" dirty="0"/>
                    </a:p>
                  </a:txBody>
                  <a:tcPr/>
                </a:tc>
                <a:tc>
                  <a:txBody>
                    <a:bodyPr/>
                    <a:lstStyle/>
                    <a:p>
                      <a:r>
                        <a:rPr lang="nl-NL" sz="1100" dirty="0" err="1"/>
                        <a:t>Existing</a:t>
                      </a:r>
                      <a:r>
                        <a:rPr lang="nl-NL" sz="1100" dirty="0"/>
                        <a:t> </a:t>
                      </a:r>
                      <a:r>
                        <a:rPr lang="nl-NL" sz="1100" dirty="0" err="1"/>
                        <a:t>moulds</a:t>
                      </a:r>
                      <a:r>
                        <a:rPr lang="nl-NL" sz="1100" dirty="0"/>
                        <a:t> </a:t>
                      </a:r>
                      <a:r>
                        <a:rPr lang="nl-NL" sz="1100" dirty="0" err="1"/>
                        <a:t>supplier</a:t>
                      </a:r>
                      <a:endParaRPr lang="en-GB" sz="1100" dirty="0"/>
                    </a:p>
                  </a:txBody>
                  <a:tcPr/>
                </a:tc>
                <a:extLst>
                  <a:ext uri="{0D108BD9-81ED-4DB2-BD59-A6C34878D82A}">
                    <a16:rowId xmlns:a16="http://schemas.microsoft.com/office/drawing/2014/main" val="3430898323"/>
                  </a:ext>
                </a:extLst>
              </a:tr>
              <a:tr h="238209">
                <a:tc>
                  <a:txBody>
                    <a:bodyPr/>
                    <a:lstStyle/>
                    <a:p>
                      <a:r>
                        <a:rPr lang="nl-NL" sz="1100" dirty="0"/>
                        <a:t>Mould </a:t>
                      </a:r>
                      <a:r>
                        <a:rPr lang="nl-NL" sz="1100" dirty="0" err="1"/>
                        <a:t>cost</a:t>
                      </a:r>
                      <a:endParaRPr lang="en-GB" sz="1100" dirty="0"/>
                    </a:p>
                  </a:txBody>
                  <a:tcPr/>
                </a:tc>
                <a:tc>
                  <a:txBody>
                    <a:bodyPr/>
                    <a:lstStyle/>
                    <a:p>
                      <a:r>
                        <a:rPr lang="nl-NL" sz="1100" dirty="0"/>
                        <a:t>€40k to €100k per </a:t>
                      </a:r>
                      <a:r>
                        <a:rPr lang="nl-NL" sz="1100" dirty="0" err="1"/>
                        <a:t>glass</a:t>
                      </a:r>
                      <a:r>
                        <a:rPr lang="nl-NL" sz="1100" dirty="0"/>
                        <a:t> </a:t>
                      </a:r>
                      <a:r>
                        <a:rPr lang="nl-NL" sz="1100" dirty="0" err="1"/>
                        <a:t>size</a:t>
                      </a:r>
                      <a:r>
                        <a:rPr lang="nl-NL" sz="1100" dirty="0"/>
                        <a:t> </a:t>
                      </a:r>
                    </a:p>
                  </a:txBody>
                  <a:tcPr/>
                </a:tc>
                <a:tc>
                  <a:txBody>
                    <a:bodyPr/>
                    <a:lstStyle/>
                    <a:p>
                      <a:r>
                        <a:rPr lang="nl-NL" sz="1100" dirty="0"/>
                        <a:t>No </a:t>
                      </a:r>
                      <a:r>
                        <a:rPr lang="nl-NL" sz="1100" dirty="0" err="1"/>
                        <a:t>cost</a:t>
                      </a:r>
                      <a:r>
                        <a:rPr lang="nl-NL" sz="1100" dirty="0"/>
                        <a:t> </a:t>
                      </a:r>
                      <a:r>
                        <a:rPr lang="nl-NL" sz="1100" dirty="0" err="1"/>
                        <a:t>for</a:t>
                      </a:r>
                      <a:r>
                        <a:rPr lang="nl-NL" sz="1100" dirty="0"/>
                        <a:t> </a:t>
                      </a:r>
                      <a:r>
                        <a:rPr lang="nl-NL" sz="1100" dirty="0" err="1"/>
                        <a:t>moulds</a:t>
                      </a:r>
                      <a:endParaRPr lang="en-GB" sz="1100" dirty="0"/>
                    </a:p>
                  </a:txBody>
                  <a:tcPr/>
                </a:tc>
                <a:extLst>
                  <a:ext uri="{0D108BD9-81ED-4DB2-BD59-A6C34878D82A}">
                    <a16:rowId xmlns:a16="http://schemas.microsoft.com/office/drawing/2014/main" val="2848406742"/>
                  </a:ext>
                </a:extLst>
              </a:tr>
              <a:tr h="238209">
                <a:tc>
                  <a:txBody>
                    <a:bodyPr/>
                    <a:lstStyle/>
                    <a:p>
                      <a:r>
                        <a:rPr lang="nl-NL" sz="1100" dirty="0"/>
                        <a:t>Minimum order </a:t>
                      </a:r>
                      <a:r>
                        <a:rPr lang="nl-NL" sz="1100" dirty="0" err="1"/>
                        <a:t>Quantity</a:t>
                      </a:r>
                      <a:endParaRPr lang="en-GB" sz="1100" dirty="0"/>
                    </a:p>
                  </a:txBody>
                  <a:tcPr/>
                </a:tc>
                <a:tc>
                  <a:txBody>
                    <a:bodyPr/>
                    <a:lstStyle/>
                    <a:p>
                      <a:r>
                        <a:rPr lang="nl-NL" sz="1100" dirty="0"/>
                        <a:t>100k to 160k </a:t>
                      </a:r>
                      <a:r>
                        <a:rPr lang="nl-NL" sz="1100" dirty="0" err="1"/>
                        <a:t>pcs</a:t>
                      </a:r>
                      <a:endParaRPr lang="en-GB" sz="1100" dirty="0"/>
                    </a:p>
                  </a:txBody>
                  <a:tcPr/>
                </a:tc>
                <a:tc>
                  <a:txBody>
                    <a:bodyPr/>
                    <a:lstStyle/>
                    <a:p>
                      <a:r>
                        <a:rPr lang="nl-NL" sz="1100" dirty="0"/>
                        <a:t>20k to 30k </a:t>
                      </a:r>
                      <a:r>
                        <a:rPr lang="nl-NL" sz="1100" dirty="0" err="1"/>
                        <a:t>pcs</a:t>
                      </a:r>
                      <a:endParaRPr lang="nl-NL" sz="1100" dirty="0"/>
                    </a:p>
                  </a:txBody>
                  <a:tcPr/>
                </a:tc>
                <a:extLst>
                  <a:ext uri="{0D108BD9-81ED-4DB2-BD59-A6C34878D82A}">
                    <a16:rowId xmlns:a16="http://schemas.microsoft.com/office/drawing/2014/main" val="791778504"/>
                  </a:ext>
                </a:extLst>
              </a:tr>
            </a:tbl>
          </a:graphicData>
        </a:graphic>
      </p:graphicFrame>
      <p:sp>
        <p:nvSpPr>
          <p:cNvPr id="6" name="Content Placeholder 2">
            <a:extLst>
              <a:ext uri="{FF2B5EF4-FFF2-40B4-BE49-F238E27FC236}">
                <a16:creationId xmlns:a16="http://schemas.microsoft.com/office/drawing/2014/main" id="{A3C8B7E2-C910-051F-5E4C-4949FE06DC25}"/>
              </a:ext>
            </a:extLst>
          </p:cNvPr>
          <p:cNvSpPr txBox="1">
            <a:spLocks/>
          </p:cNvSpPr>
          <p:nvPr/>
        </p:nvSpPr>
        <p:spPr>
          <a:xfrm>
            <a:off x="808608" y="3348600"/>
            <a:ext cx="10515600" cy="33005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NL" dirty="0"/>
          </a:p>
        </p:txBody>
      </p:sp>
    </p:spTree>
    <p:extLst>
      <p:ext uri="{BB962C8B-B14F-4D97-AF65-F5344CB8AC3E}">
        <p14:creationId xmlns:p14="http://schemas.microsoft.com/office/powerpoint/2010/main" val="1185402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C2267-07CC-E811-1021-391E94E67BBF}"/>
              </a:ext>
            </a:extLst>
          </p:cNvPr>
          <p:cNvSpPr>
            <a:spLocks noGrp="1"/>
          </p:cNvSpPr>
          <p:nvPr>
            <p:ph type="title"/>
          </p:nvPr>
        </p:nvSpPr>
        <p:spPr>
          <a:xfrm>
            <a:off x="838200" y="365125"/>
            <a:ext cx="10515600" cy="703387"/>
          </a:xfrm>
        </p:spPr>
        <p:txBody>
          <a:bodyPr>
            <a:normAutofit/>
          </a:bodyPr>
          <a:lstStyle/>
          <a:p>
            <a:r>
              <a:rPr lang="nl-NL" sz="3200"/>
              <a:t>Guidelines bespoke glass development considerations</a:t>
            </a:r>
            <a:endParaRPr lang="nl-NL" sz="3200" dirty="0"/>
          </a:p>
        </p:txBody>
      </p:sp>
      <p:sp>
        <p:nvSpPr>
          <p:cNvPr id="6" name="Content Placeholder 2">
            <a:extLst>
              <a:ext uri="{FF2B5EF4-FFF2-40B4-BE49-F238E27FC236}">
                <a16:creationId xmlns:a16="http://schemas.microsoft.com/office/drawing/2014/main" id="{A3C8B7E2-C910-051F-5E4C-4949FE06DC25}"/>
              </a:ext>
            </a:extLst>
          </p:cNvPr>
          <p:cNvSpPr txBox="1">
            <a:spLocks/>
          </p:cNvSpPr>
          <p:nvPr/>
        </p:nvSpPr>
        <p:spPr>
          <a:xfrm>
            <a:off x="838200" y="1381751"/>
            <a:ext cx="8850318" cy="49574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400" dirty="0"/>
              <a:t>Check </a:t>
            </a:r>
            <a:r>
              <a:rPr lang="nl-NL" sz="1400" dirty="0" err="1"/>
              <a:t>if</a:t>
            </a:r>
            <a:r>
              <a:rPr lang="nl-NL" sz="1400" dirty="0"/>
              <a:t> 2 </a:t>
            </a:r>
            <a:r>
              <a:rPr lang="nl-NL" sz="1400" dirty="0" err="1"/>
              <a:t>size</a:t>
            </a:r>
            <a:r>
              <a:rPr lang="nl-NL" sz="1400" dirty="0"/>
              <a:t> </a:t>
            </a:r>
            <a:r>
              <a:rPr lang="nl-NL" sz="1400" dirty="0" err="1"/>
              <a:t>glasses</a:t>
            </a:r>
            <a:r>
              <a:rPr lang="nl-NL" sz="1400" dirty="0"/>
              <a:t> </a:t>
            </a:r>
            <a:r>
              <a:rPr lang="nl-NL" sz="1400" dirty="0" err="1"/>
              <a:t>can</a:t>
            </a:r>
            <a:r>
              <a:rPr lang="nl-NL" sz="1400" dirty="0"/>
              <a:t> </a:t>
            </a:r>
            <a:r>
              <a:rPr lang="nl-NL" sz="1400" dirty="0" err="1"/>
              <a:t>be</a:t>
            </a:r>
            <a:r>
              <a:rPr lang="nl-NL" sz="1400" dirty="0"/>
              <a:t> </a:t>
            </a:r>
            <a:r>
              <a:rPr lang="nl-NL" sz="1400" dirty="0" err="1"/>
              <a:t>created</a:t>
            </a:r>
            <a:r>
              <a:rPr lang="nl-NL" sz="1400" dirty="0"/>
              <a:t> </a:t>
            </a:r>
            <a:r>
              <a:rPr lang="nl-NL" sz="1400" dirty="0" err="1"/>
              <a:t>from</a:t>
            </a:r>
            <a:r>
              <a:rPr lang="nl-NL" sz="1400" dirty="0"/>
              <a:t> 1 mould set. </a:t>
            </a:r>
            <a:r>
              <a:rPr lang="nl-NL" sz="1400" dirty="0" err="1"/>
              <a:t>With</a:t>
            </a:r>
            <a:r>
              <a:rPr lang="nl-NL" sz="1400" dirty="0"/>
              <a:t> </a:t>
            </a:r>
            <a:r>
              <a:rPr lang="nl-NL" sz="1400" dirty="0" err="1"/>
              <a:t>certain</a:t>
            </a:r>
            <a:r>
              <a:rPr lang="nl-NL" sz="1400" dirty="0"/>
              <a:t> </a:t>
            </a:r>
            <a:r>
              <a:rPr lang="nl-NL" sz="1400" dirty="0" err="1"/>
              <a:t>optimizations</a:t>
            </a:r>
            <a:r>
              <a:rPr lang="nl-NL" sz="1400" dirty="0"/>
              <a:t> in </a:t>
            </a:r>
            <a:r>
              <a:rPr lang="nl-NL" sz="1400" dirty="0" err="1"/>
              <a:t>the</a:t>
            </a:r>
            <a:r>
              <a:rPr lang="nl-NL" sz="1400" dirty="0"/>
              <a:t> </a:t>
            </a:r>
            <a:r>
              <a:rPr lang="nl-NL" sz="1400" dirty="0" err="1"/>
              <a:t>mould</a:t>
            </a:r>
            <a:r>
              <a:rPr lang="nl-NL" sz="1400" dirty="0"/>
              <a:t> design, </a:t>
            </a:r>
            <a:r>
              <a:rPr lang="nl-NL" sz="1400" dirty="0" err="1"/>
              <a:t>it</a:t>
            </a:r>
            <a:r>
              <a:rPr lang="nl-NL" sz="1400" dirty="0"/>
              <a:t> is </a:t>
            </a:r>
            <a:r>
              <a:rPr lang="nl-NL" sz="1400" dirty="0" err="1"/>
              <a:t>sometimes</a:t>
            </a:r>
            <a:r>
              <a:rPr lang="nl-NL" sz="1400" dirty="0"/>
              <a:t> </a:t>
            </a:r>
            <a:r>
              <a:rPr lang="nl-NL" sz="1400" dirty="0" err="1"/>
              <a:t>possible</a:t>
            </a:r>
            <a:r>
              <a:rPr lang="nl-NL" sz="1400" dirty="0"/>
              <a:t> to get 2 different </a:t>
            </a:r>
            <a:r>
              <a:rPr lang="nl-NL" sz="1400" dirty="0" err="1"/>
              <a:t>size</a:t>
            </a:r>
            <a:r>
              <a:rPr lang="nl-NL" sz="1400" dirty="0"/>
              <a:t> </a:t>
            </a:r>
            <a:r>
              <a:rPr lang="nl-NL" sz="1400" dirty="0" err="1"/>
              <a:t>glasses</a:t>
            </a:r>
            <a:r>
              <a:rPr lang="nl-NL" sz="1400" dirty="0"/>
              <a:t> </a:t>
            </a:r>
            <a:r>
              <a:rPr lang="nl-NL" sz="1400" dirty="0" err="1"/>
              <a:t>from</a:t>
            </a:r>
            <a:r>
              <a:rPr lang="nl-NL" sz="1400" dirty="0"/>
              <a:t> 1 </a:t>
            </a:r>
            <a:r>
              <a:rPr lang="nl-NL" sz="1400" dirty="0" err="1"/>
              <a:t>mould</a:t>
            </a:r>
            <a:r>
              <a:rPr lang="nl-NL" sz="1400" dirty="0"/>
              <a:t>. Let </a:t>
            </a:r>
            <a:r>
              <a:rPr lang="nl-NL" sz="1400" dirty="0" err="1"/>
              <a:t>the</a:t>
            </a:r>
            <a:r>
              <a:rPr lang="nl-NL" sz="1400" dirty="0"/>
              <a:t> </a:t>
            </a:r>
            <a:r>
              <a:rPr lang="nl-NL" sz="1400" dirty="0" err="1"/>
              <a:t>supplier</a:t>
            </a:r>
            <a:r>
              <a:rPr lang="nl-NL" sz="1400" dirty="0"/>
              <a:t> </a:t>
            </a:r>
            <a:r>
              <a:rPr lang="nl-NL" sz="1400" dirty="0" err="1"/>
              <a:t>know</a:t>
            </a:r>
            <a:r>
              <a:rPr lang="nl-NL" sz="1400" dirty="0"/>
              <a:t> </a:t>
            </a:r>
            <a:r>
              <a:rPr lang="nl-NL" sz="1400" dirty="0" err="1"/>
              <a:t>which</a:t>
            </a:r>
            <a:r>
              <a:rPr lang="nl-NL" sz="1400" dirty="0"/>
              <a:t> </a:t>
            </a:r>
            <a:r>
              <a:rPr lang="nl-NL" sz="1400" dirty="0" err="1"/>
              <a:t>size</a:t>
            </a:r>
            <a:r>
              <a:rPr lang="nl-NL" sz="1400" dirty="0"/>
              <a:t> </a:t>
            </a:r>
            <a:r>
              <a:rPr lang="nl-NL" sz="1400" dirty="0" err="1"/>
              <a:t>glasses</a:t>
            </a:r>
            <a:r>
              <a:rPr lang="nl-NL" sz="1400" dirty="0"/>
              <a:t> are </a:t>
            </a:r>
            <a:r>
              <a:rPr lang="nl-NL" sz="1400" dirty="0" err="1"/>
              <a:t>required</a:t>
            </a:r>
            <a:r>
              <a:rPr lang="nl-NL" sz="1400" dirty="0"/>
              <a:t> </a:t>
            </a:r>
            <a:r>
              <a:rPr lang="nl-NL" sz="1400" dirty="0" err="1"/>
              <a:t>and</a:t>
            </a:r>
            <a:r>
              <a:rPr lang="nl-NL" sz="1400" dirty="0"/>
              <a:t> </a:t>
            </a:r>
            <a:r>
              <a:rPr lang="nl-NL" sz="1400" dirty="0" err="1"/>
              <a:t>if</a:t>
            </a:r>
            <a:r>
              <a:rPr lang="nl-NL" sz="1400" dirty="0"/>
              <a:t> </a:t>
            </a:r>
            <a:r>
              <a:rPr lang="nl-NL" sz="1400" dirty="0" err="1"/>
              <a:t>certain</a:t>
            </a:r>
            <a:r>
              <a:rPr lang="nl-NL" sz="1400" dirty="0"/>
              <a:t> </a:t>
            </a:r>
            <a:r>
              <a:rPr lang="nl-NL" sz="1400" dirty="0" err="1"/>
              <a:t>sizes</a:t>
            </a:r>
            <a:r>
              <a:rPr lang="nl-NL" sz="1400" dirty="0"/>
              <a:t> </a:t>
            </a:r>
            <a:r>
              <a:rPr lang="nl-NL" sz="1400" dirty="0" err="1"/>
              <a:t>can</a:t>
            </a:r>
            <a:r>
              <a:rPr lang="nl-NL" sz="1400" dirty="0"/>
              <a:t> </a:t>
            </a:r>
            <a:r>
              <a:rPr lang="nl-NL" sz="1400" dirty="0" err="1"/>
              <a:t>be</a:t>
            </a:r>
            <a:r>
              <a:rPr lang="nl-NL" sz="1400" dirty="0"/>
              <a:t> </a:t>
            </a:r>
            <a:r>
              <a:rPr lang="nl-NL" sz="1400" dirty="0" err="1"/>
              <a:t>created</a:t>
            </a:r>
            <a:r>
              <a:rPr lang="nl-NL" sz="1400" dirty="0"/>
              <a:t> </a:t>
            </a:r>
            <a:r>
              <a:rPr lang="nl-NL" sz="1400" dirty="0" err="1"/>
              <a:t>from</a:t>
            </a:r>
            <a:r>
              <a:rPr lang="nl-NL" sz="1400" dirty="0"/>
              <a:t> </a:t>
            </a:r>
            <a:r>
              <a:rPr lang="nl-NL" sz="1400" dirty="0" err="1"/>
              <a:t>the</a:t>
            </a:r>
            <a:r>
              <a:rPr lang="nl-NL" sz="1400" dirty="0"/>
              <a:t> </a:t>
            </a:r>
            <a:r>
              <a:rPr lang="nl-NL" sz="1400" dirty="0" err="1"/>
              <a:t>same</a:t>
            </a:r>
            <a:r>
              <a:rPr lang="nl-NL" sz="1400" dirty="0"/>
              <a:t> </a:t>
            </a:r>
            <a:r>
              <a:rPr lang="nl-NL" sz="1400" dirty="0" err="1"/>
              <a:t>mould</a:t>
            </a:r>
            <a:r>
              <a:rPr lang="nl-NL" sz="1400" dirty="0"/>
              <a:t>.</a:t>
            </a:r>
          </a:p>
          <a:p>
            <a:r>
              <a:rPr lang="nl-NL" sz="1400" dirty="0"/>
              <a:t>Does </a:t>
            </a:r>
            <a:r>
              <a:rPr lang="nl-NL" sz="1400" dirty="0" err="1"/>
              <a:t>the</a:t>
            </a:r>
            <a:r>
              <a:rPr lang="nl-NL" sz="1400" dirty="0"/>
              <a:t> </a:t>
            </a:r>
            <a:r>
              <a:rPr lang="nl-NL" sz="1400" dirty="0" err="1"/>
              <a:t>glass</a:t>
            </a:r>
            <a:r>
              <a:rPr lang="nl-NL" sz="1400" dirty="0"/>
              <a:t> </a:t>
            </a:r>
            <a:r>
              <a:rPr lang="nl-NL" sz="1400" dirty="0" err="1"/>
              <a:t>need</a:t>
            </a:r>
            <a:r>
              <a:rPr lang="nl-NL" sz="1400" dirty="0"/>
              <a:t> to </a:t>
            </a:r>
            <a:r>
              <a:rPr lang="nl-NL" sz="1400" dirty="0" err="1"/>
              <a:t>be</a:t>
            </a:r>
            <a:r>
              <a:rPr lang="nl-NL" sz="1400" dirty="0"/>
              <a:t> </a:t>
            </a:r>
            <a:r>
              <a:rPr lang="nl-NL" sz="1400" dirty="0" err="1"/>
              <a:t>toughened</a:t>
            </a:r>
            <a:r>
              <a:rPr lang="nl-NL" sz="1400" dirty="0"/>
              <a:t>/</a:t>
            </a:r>
            <a:r>
              <a:rPr lang="nl-NL" sz="1400" dirty="0" err="1"/>
              <a:t>tempered</a:t>
            </a:r>
            <a:r>
              <a:rPr lang="nl-NL" sz="1400" dirty="0"/>
              <a:t>? </a:t>
            </a:r>
            <a:r>
              <a:rPr lang="nl-NL" sz="1400" dirty="0" err="1"/>
              <a:t>Certain</a:t>
            </a:r>
            <a:r>
              <a:rPr lang="nl-NL" sz="1400" dirty="0"/>
              <a:t> </a:t>
            </a:r>
            <a:r>
              <a:rPr lang="nl-NL" sz="1400" dirty="0" err="1"/>
              <a:t>markets</a:t>
            </a:r>
            <a:r>
              <a:rPr lang="nl-NL" sz="1400" dirty="0"/>
              <a:t> (</a:t>
            </a:r>
            <a:r>
              <a:rPr lang="nl-NL" sz="1400" dirty="0" err="1"/>
              <a:t>for</a:t>
            </a:r>
            <a:r>
              <a:rPr lang="nl-NL" sz="1400" dirty="0"/>
              <a:t> </a:t>
            </a:r>
            <a:r>
              <a:rPr lang="nl-NL" sz="1400" dirty="0" err="1"/>
              <a:t>example</a:t>
            </a:r>
            <a:r>
              <a:rPr lang="nl-NL" sz="1400" dirty="0"/>
              <a:t> UK, Ireland) or outlets </a:t>
            </a:r>
            <a:r>
              <a:rPr lang="nl-NL" sz="1400" dirty="0" err="1"/>
              <a:t>demand</a:t>
            </a:r>
            <a:r>
              <a:rPr lang="nl-NL" sz="1400" dirty="0"/>
              <a:t> </a:t>
            </a:r>
            <a:r>
              <a:rPr lang="nl-NL" sz="1400" dirty="0" err="1"/>
              <a:t>toughened</a:t>
            </a:r>
            <a:r>
              <a:rPr lang="nl-NL" sz="1400" dirty="0"/>
              <a:t> </a:t>
            </a:r>
            <a:r>
              <a:rPr lang="nl-NL" sz="1400" dirty="0" err="1"/>
              <a:t>glasses</a:t>
            </a:r>
            <a:r>
              <a:rPr lang="nl-NL" sz="1400" dirty="0"/>
              <a:t>. The </a:t>
            </a:r>
            <a:r>
              <a:rPr lang="nl-NL" sz="1400" dirty="0" err="1"/>
              <a:t>glass</a:t>
            </a:r>
            <a:r>
              <a:rPr lang="nl-NL" sz="1400" dirty="0"/>
              <a:t> </a:t>
            </a:r>
            <a:r>
              <a:rPr lang="nl-NL" sz="1400" dirty="0" err="1"/>
              <a:t>undergoes</a:t>
            </a:r>
            <a:r>
              <a:rPr lang="nl-NL" sz="1400" dirty="0"/>
              <a:t> </a:t>
            </a:r>
            <a:r>
              <a:rPr lang="nl-NL" sz="1400" dirty="0" err="1"/>
              <a:t>an</a:t>
            </a:r>
            <a:r>
              <a:rPr lang="nl-NL" sz="1400" dirty="0"/>
              <a:t> </a:t>
            </a:r>
            <a:r>
              <a:rPr lang="nl-NL" sz="1400" dirty="0" err="1"/>
              <a:t>additional</a:t>
            </a:r>
            <a:r>
              <a:rPr lang="nl-NL" sz="1400" dirty="0"/>
              <a:t> </a:t>
            </a:r>
            <a:r>
              <a:rPr lang="nl-NL" sz="1400" dirty="0" err="1"/>
              <a:t>toughening</a:t>
            </a:r>
            <a:r>
              <a:rPr lang="nl-NL" sz="1400" dirty="0"/>
              <a:t> </a:t>
            </a:r>
            <a:r>
              <a:rPr lang="nl-NL" sz="1400" dirty="0" err="1"/>
              <a:t>process</a:t>
            </a:r>
            <a:r>
              <a:rPr lang="nl-NL" sz="1400" dirty="0"/>
              <a:t>, </a:t>
            </a:r>
            <a:r>
              <a:rPr lang="nl-NL" sz="1400" dirty="0" err="1"/>
              <a:t>creating</a:t>
            </a:r>
            <a:r>
              <a:rPr lang="nl-NL" sz="1400" dirty="0"/>
              <a:t> a </a:t>
            </a:r>
            <a:r>
              <a:rPr lang="nl-NL" sz="1400" dirty="0" err="1"/>
              <a:t>stronger</a:t>
            </a:r>
            <a:r>
              <a:rPr lang="nl-NL" sz="1400" dirty="0"/>
              <a:t> </a:t>
            </a:r>
            <a:r>
              <a:rPr lang="nl-NL" sz="1400" dirty="0" err="1"/>
              <a:t>glass</a:t>
            </a:r>
            <a:r>
              <a:rPr lang="nl-NL" sz="1400" dirty="0"/>
              <a:t> </a:t>
            </a:r>
            <a:r>
              <a:rPr lang="nl-NL" sz="1400" dirty="0" err="1"/>
              <a:t>and</a:t>
            </a:r>
            <a:r>
              <a:rPr lang="nl-NL" sz="1400" dirty="0"/>
              <a:t> </a:t>
            </a:r>
            <a:r>
              <a:rPr lang="nl-NL" sz="1400" dirty="0" err="1"/>
              <a:t>ensures</a:t>
            </a:r>
            <a:r>
              <a:rPr lang="nl-NL" sz="1400" dirty="0"/>
              <a:t> </a:t>
            </a:r>
            <a:r>
              <a:rPr lang="nl-NL" sz="1400" dirty="0" err="1"/>
              <a:t>the</a:t>
            </a:r>
            <a:r>
              <a:rPr lang="nl-NL" sz="1400" dirty="0"/>
              <a:t> </a:t>
            </a:r>
            <a:r>
              <a:rPr lang="nl-NL" sz="1400" dirty="0" err="1"/>
              <a:t>glass</a:t>
            </a:r>
            <a:r>
              <a:rPr lang="nl-NL" sz="1400" dirty="0"/>
              <a:t> </a:t>
            </a:r>
            <a:r>
              <a:rPr lang="nl-NL" sz="1400" dirty="0" err="1"/>
              <a:t>breaking</a:t>
            </a:r>
            <a:r>
              <a:rPr lang="nl-NL" sz="1400" dirty="0"/>
              <a:t> in small pieces (</a:t>
            </a:r>
            <a:r>
              <a:rPr lang="nl-NL" sz="1400" dirty="0" err="1"/>
              <a:t>reducing</a:t>
            </a:r>
            <a:r>
              <a:rPr lang="nl-NL" sz="1400" dirty="0"/>
              <a:t> </a:t>
            </a:r>
            <a:r>
              <a:rPr lang="nl-NL" sz="1400" dirty="0" err="1"/>
              <a:t>the</a:t>
            </a:r>
            <a:r>
              <a:rPr lang="nl-NL" sz="1400" dirty="0"/>
              <a:t> chance on </a:t>
            </a:r>
            <a:r>
              <a:rPr lang="nl-NL" sz="1400" dirty="0" err="1"/>
              <a:t>serious</a:t>
            </a:r>
            <a:r>
              <a:rPr lang="nl-NL" sz="1400" dirty="0"/>
              <a:t> </a:t>
            </a:r>
            <a:r>
              <a:rPr lang="nl-NL" sz="1400" dirty="0" err="1"/>
              <a:t>lacerations</a:t>
            </a:r>
            <a:r>
              <a:rPr lang="nl-NL" sz="1400" dirty="0"/>
              <a:t> </a:t>
            </a:r>
            <a:r>
              <a:rPr lang="nl-NL" sz="1400" dirty="0" err="1"/>
              <a:t>and</a:t>
            </a:r>
            <a:r>
              <a:rPr lang="nl-NL" sz="1400" dirty="0"/>
              <a:t> </a:t>
            </a:r>
            <a:r>
              <a:rPr lang="nl-NL" sz="1400" dirty="0" err="1"/>
              <a:t>having</a:t>
            </a:r>
            <a:r>
              <a:rPr lang="nl-NL" sz="1400" dirty="0"/>
              <a:t> large </a:t>
            </a:r>
            <a:r>
              <a:rPr lang="nl-NL" sz="1400" dirty="0" err="1"/>
              <a:t>shards</a:t>
            </a:r>
            <a:r>
              <a:rPr lang="nl-NL" sz="1400" dirty="0"/>
              <a:t> </a:t>
            </a:r>
            <a:r>
              <a:rPr lang="nl-NL" sz="1400" dirty="0" err="1"/>
              <a:t>that</a:t>
            </a:r>
            <a:r>
              <a:rPr lang="nl-NL" sz="1400" dirty="0"/>
              <a:t> </a:t>
            </a:r>
            <a:r>
              <a:rPr lang="nl-NL" sz="1400" dirty="0" err="1"/>
              <a:t>might</a:t>
            </a:r>
            <a:r>
              <a:rPr lang="nl-NL" sz="1400" dirty="0"/>
              <a:t> </a:t>
            </a:r>
            <a:r>
              <a:rPr lang="nl-NL" sz="1400" dirty="0" err="1"/>
              <a:t>be</a:t>
            </a:r>
            <a:r>
              <a:rPr lang="nl-NL" sz="1400" dirty="0"/>
              <a:t> </a:t>
            </a:r>
            <a:r>
              <a:rPr lang="nl-NL" sz="1400" dirty="0" err="1"/>
              <a:t>used</a:t>
            </a:r>
            <a:r>
              <a:rPr lang="nl-NL" sz="1400" dirty="0"/>
              <a:t> as </a:t>
            </a:r>
            <a:r>
              <a:rPr lang="nl-NL" sz="1400" dirty="0" err="1"/>
              <a:t>weapons</a:t>
            </a:r>
            <a:r>
              <a:rPr lang="nl-NL" sz="1400" dirty="0"/>
              <a:t>). The </a:t>
            </a:r>
            <a:r>
              <a:rPr lang="nl-NL" sz="1400" dirty="0" err="1"/>
              <a:t>shape</a:t>
            </a:r>
            <a:r>
              <a:rPr lang="nl-NL" sz="1400" dirty="0"/>
              <a:t> </a:t>
            </a:r>
            <a:r>
              <a:rPr lang="nl-NL" sz="1400" dirty="0" err="1"/>
              <a:t>might</a:t>
            </a:r>
            <a:r>
              <a:rPr lang="nl-NL" sz="1400" dirty="0"/>
              <a:t> </a:t>
            </a:r>
            <a:r>
              <a:rPr lang="nl-NL" sz="1400" dirty="0" err="1"/>
              <a:t>require</a:t>
            </a:r>
            <a:r>
              <a:rPr lang="nl-NL" sz="1400" dirty="0"/>
              <a:t> minor </a:t>
            </a:r>
            <a:r>
              <a:rPr lang="nl-NL" sz="1400" dirty="0" err="1"/>
              <a:t>modification</a:t>
            </a:r>
            <a:r>
              <a:rPr lang="nl-NL" sz="1400" dirty="0"/>
              <a:t> to </a:t>
            </a:r>
            <a:r>
              <a:rPr lang="nl-NL" sz="1400" dirty="0" err="1"/>
              <a:t>be</a:t>
            </a:r>
            <a:r>
              <a:rPr lang="nl-NL" sz="1400" dirty="0"/>
              <a:t> </a:t>
            </a:r>
            <a:r>
              <a:rPr lang="nl-NL" sz="1400" dirty="0" err="1"/>
              <a:t>suitable</a:t>
            </a:r>
            <a:r>
              <a:rPr lang="nl-NL" sz="1400" dirty="0"/>
              <a:t> </a:t>
            </a:r>
            <a:r>
              <a:rPr lang="nl-NL" sz="1400" dirty="0" err="1"/>
              <a:t>for</a:t>
            </a:r>
            <a:r>
              <a:rPr lang="nl-NL" sz="1400" dirty="0"/>
              <a:t> </a:t>
            </a:r>
            <a:r>
              <a:rPr lang="nl-NL" sz="1400" dirty="0" err="1"/>
              <a:t>toughening</a:t>
            </a:r>
            <a:r>
              <a:rPr lang="nl-NL" sz="1400" dirty="0"/>
              <a:t>.</a:t>
            </a:r>
          </a:p>
          <a:p>
            <a:r>
              <a:rPr lang="nl-NL" sz="1400" dirty="0"/>
              <a:t>Does </a:t>
            </a:r>
            <a:r>
              <a:rPr lang="nl-NL" sz="1400" dirty="0" err="1"/>
              <a:t>the</a:t>
            </a:r>
            <a:r>
              <a:rPr lang="nl-NL" sz="1400" dirty="0"/>
              <a:t> </a:t>
            </a:r>
            <a:r>
              <a:rPr lang="nl-NL" sz="1400" dirty="0" err="1"/>
              <a:t>glass</a:t>
            </a:r>
            <a:r>
              <a:rPr lang="nl-NL" sz="1400" dirty="0"/>
              <a:t> </a:t>
            </a:r>
            <a:r>
              <a:rPr lang="nl-NL" sz="1400" dirty="0" err="1"/>
              <a:t>need</a:t>
            </a:r>
            <a:r>
              <a:rPr lang="nl-NL" sz="1400" dirty="0"/>
              <a:t> to </a:t>
            </a:r>
            <a:r>
              <a:rPr lang="nl-NL" sz="1400" dirty="0" err="1"/>
              <a:t>be</a:t>
            </a:r>
            <a:r>
              <a:rPr lang="nl-NL" sz="1400" dirty="0"/>
              <a:t> </a:t>
            </a:r>
            <a:r>
              <a:rPr lang="nl-NL" sz="1400" dirty="0" err="1"/>
              <a:t>stackable</a:t>
            </a:r>
            <a:r>
              <a:rPr lang="nl-NL" sz="1400" dirty="0"/>
              <a:t>? </a:t>
            </a:r>
            <a:r>
              <a:rPr lang="nl-NL" sz="1400" dirty="0" err="1"/>
              <a:t>Some</a:t>
            </a:r>
            <a:r>
              <a:rPr lang="nl-NL" sz="1400" dirty="0"/>
              <a:t> </a:t>
            </a:r>
            <a:r>
              <a:rPr lang="nl-NL" sz="1400" dirty="0" err="1"/>
              <a:t>markets</a:t>
            </a:r>
            <a:r>
              <a:rPr lang="nl-NL" sz="1400" dirty="0"/>
              <a:t> </a:t>
            </a:r>
            <a:r>
              <a:rPr lang="nl-NL" sz="1400" dirty="0" err="1"/>
              <a:t>prefer</a:t>
            </a:r>
            <a:r>
              <a:rPr lang="nl-NL" sz="1400" dirty="0"/>
              <a:t> to have </a:t>
            </a:r>
            <a:r>
              <a:rPr lang="nl-NL" sz="1400" dirty="0" err="1"/>
              <a:t>glasses</a:t>
            </a:r>
            <a:r>
              <a:rPr lang="nl-NL" sz="1400" dirty="0"/>
              <a:t> </a:t>
            </a:r>
            <a:r>
              <a:rPr lang="nl-NL" sz="1400" dirty="0" err="1"/>
              <a:t>that</a:t>
            </a:r>
            <a:r>
              <a:rPr lang="nl-NL" sz="1400" dirty="0"/>
              <a:t> are </a:t>
            </a:r>
            <a:r>
              <a:rPr lang="nl-NL" sz="1400" dirty="0" err="1"/>
              <a:t>stackable</a:t>
            </a:r>
            <a:r>
              <a:rPr lang="nl-NL" sz="1400" dirty="0"/>
              <a:t> to save </a:t>
            </a:r>
            <a:r>
              <a:rPr lang="nl-NL" sz="1400" dirty="0" err="1"/>
              <a:t>space</a:t>
            </a:r>
            <a:r>
              <a:rPr lang="nl-NL" sz="1400" dirty="0"/>
              <a:t> in </a:t>
            </a:r>
            <a:r>
              <a:rPr lang="nl-NL" sz="1400" dirty="0" err="1"/>
              <a:t>the</a:t>
            </a:r>
            <a:r>
              <a:rPr lang="nl-NL" sz="1400" dirty="0"/>
              <a:t> bar. </a:t>
            </a:r>
            <a:r>
              <a:rPr lang="nl-NL" sz="1400" dirty="0" err="1"/>
              <a:t>Stackable</a:t>
            </a:r>
            <a:r>
              <a:rPr lang="nl-NL" sz="1400" dirty="0"/>
              <a:t> </a:t>
            </a:r>
            <a:r>
              <a:rPr lang="nl-NL" sz="1400" dirty="0" err="1"/>
              <a:t>glasses</a:t>
            </a:r>
            <a:r>
              <a:rPr lang="nl-NL" sz="1400" dirty="0"/>
              <a:t> </a:t>
            </a:r>
            <a:r>
              <a:rPr lang="nl-NL" sz="1400" dirty="0" err="1"/>
              <a:t>require</a:t>
            </a:r>
            <a:r>
              <a:rPr lang="nl-NL" sz="1400" dirty="0"/>
              <a:t> </a:t>
            </a:r>
            <a:r>
              <a:rPr lang="nl-NL" sz="1400" dirty="0" err="1"/>
              <a:t>specific</a:t>
            </a:r>
            <a:r>
              <a:rPr lang="nl-NL" sz="1400" dirty="0"/>
              <a:t> </a:t>
            </a:r>
            <a:r>
              <a:rPr lang="nl-NL" sz="1400" dirty="0" err="1"/>
              <a:t>shapes</a:t>
            </a:r>
            <a:r>
              <a:rPr lang="nl-NL" sz="1400" dirty="0"/>
              <a:t>, </a:t>
            </a:r>
            <a:r>
              <a:rPr lang="nl-NL" sz="1400" dirty="0" err="1"/>
              <a:t>thus</a:t>
            </a:r>
            <a:r>
              <a:rPr lang="nl-NL" sz="1400" dirty="0"/>
              <a:t> </a:t>
            </a:r>
            <a:r>
              <a:rPr lang="nl-NL" sz="1400" dirty="0" err="1"/>
              <a:t>limiting</a:t>
            </a:r>
            <a:r>
              <a:rPr lang="nl-NL" sz="1400" dirty="0"/>
              <a:t> </a:t>
            </a:r>
            <a:r>
              <a:rPr lang="nl-NL" sz="1400" dirty="0" err="1"/>
              <a:t>the</a:t>
            </a:r>
            <a:r>
              <a:rPr lang="nl-NL" sz="1400" dirty="0"/>
              <a:t> design </a:t>
            </a:r>
            <a:r>
              <a:rPr lang="nl-NL" sz="1400" dirty="0" err="1"/>
              <a:t>possibilities</a:t>
            </a:r>
            <a:r>
              <a:rPr lang="nl-NL" sz="1400" dirty="0"/>
              <a:t>. Price </a:t>
            </a:r>
            <a:r>
              <a:rPr lang="nl-NL" sz="1400" dirty="0" err="1"/>
              <a:t>could</a:t>
            </a:r>
            <a:r>
              <a:rPr lang="nl-NL" sz="1400" dirty="0"/>
              <a:t> </a:t>
            </a:r>
            <a:r>
              <a:rPr lang="nl-NL" sz="1400" dirty="0" err="1"/>
              <a:t>be</a:t>
            </a:r>
            <a:r>
              <a:rPr lang="nl-NL" sz="1400" dirty="0"/>
              <a:t> </a:t>
            </a:r>
            <a:r>
              <a:rPr lang="nl-NL" sz="1400" dirty="0" err="1"/>
              <a:t>higher</a:t>
            </a:r>
            <a:r>
              <a:rPr lang="nl-NL" sz="1400" dirty="0"/>
              <a:t> as </a:t>
            </a:r>
            <a:r>
              <a:rPr lang="nl-NL" sz="1400" dirty="0" err="1"/>
              <a:t>thicker</a:t>
            </a:r>
            <a:r>
              <a:rPr lang="nl-NL" sz="1400" dirty="0"/>
              <a:t> </a:t>
            </a:r>
            <a:r>
              <a:rPr lang="nl-NL" sz="1400" dirty="0" err="1"/>
              <a:t>glass</a:t>
            </a:r>
            <a:r>
              <a:rPr lang="nl-NL" sz="1400" dirty="0"/>
              <a:t> </a:t>
            </a:r>
            <a:r>
              <a:rPr lang="nl-NL" sz="1400" dirty="0" err="1"/>
              <a:t>might</a:t>
            </a:r>
            <a:r>
              <a:rPr lang="nl-NL" sz="1400" dirty="0"/>
              <a:t> </a:t>
            </a:r>
            <a:r>
              <a:rPr lang="nl-NL" sz="1400" dirty="0" err="1"/>
              <a:t>be</a:t>
            </a:r>
            <a:r>
              <a:rPr lang="nl-NL" sz="1400" dirty="0"/>
              <a:t> </a:t>
            </a:r>
            <a:r>
              <a:rPr lang="nl-NL" sz="1400" dirty="0" err="1"/>
              <a:t>required</a:t>
            </a:r>
            <a:r>
              <a:rPr lang="nl-NL" sz="1400" dirty="0"/>
              <a:t>.</a:t>
            </a:r>
          </a:p>
          <a:p>
            <a:r>
              <a:rPr lang="nl-NL" sz="1400" dirty="0" err="1"/>
              <a:t>Blown</a:t>
            </a:r>
            <a:r>
              <a:rPr lang="nl-NL" sz="1400" dirty="0"/>
              <a:t> </a:t>
            </a:r>
            <a:r>
              <a:rPr lang="nl-NL" sz="1400" dirty="0" err="1"/>
              <a:t>glass</a:t>
            </a:r>
            <a:r>
              <a:rPr lang="nl-NL" sz="1400" dirty="0"/>
              <a:t> versus </a:t>
            </a:r>
            <a:r>
              <a:rPr lang="nl-NL" sz="1400" dirty="0" err="1"/>
              <a:t>Pressed</a:t>
            </a:r>
            <a:r>
              <a:rPr lang="nl-NL" sz="1400" dirty="0"/>
              <a:t> </a:t>
            </a:r>
            <a:r>
              <a:rPr lang="nl-NL" sz="1400" dirty="0" err="1"/>
              <a:t>glass</a:t>
            </a:r>
            <a:endParaRPr lang="nl-NL" sz="1400" dirty="0"/>
          </a:p>
          <a:p>
            <a:r>
              <a:rPr lang="nl-NL" sz="1400" dirty="0"/>
              <a:t>Present </a:t>
            </a:r>
            <a:r>
              <a:rPr lang="nl-NL" sz="1400" dirty="0" err="1"/>
              <a:t>during</a:t>
            </a:r>
            <a:r>
              <a:rPr lang="nl-NL" sz="1400" dirty="0"/>
              <a:t> first </a:t>
            </a:r>
            <a:r>
              <a:rPr lang="nl-NL" sz="1400" dirty="0" err="1"/>
              <a:t>production</a:t>
            </a:r>
            <a:endParaRPr lang="nl-NL" sz="1400" dirty="0"/>
          </a:p>
          <a:p>
            <a:r>
              <a:rPr lang="nl-NL" sz="1400" dirty="0"/>
              <a:t>Be </a:t>
            </a:r>
            <a:r>
              <a:rPr lang="nl-NL" sz="1400" dirty="0" err="1"/>
              <a:t>aware</a:t>
            </a:r>
            <a:r>
              <a:rPr lang="nl-NL" sz="1400" dirty="0"/>
              <a:t> </a:t>
            </a:r>
            <a:r>
              <a:rPr lang="nl-NL" sz="1400" dirty="0" err="1"/>
              <a:t>when</a:t>
            </a:r>
            <a:r>
              <a:rPr lang="nl-NL" sz="1400" dirty="0"/>
              <a:t> </a:t>
            </a:r>
            <a:r>
              <a:rPr lang="nl-NL" sz="1400" dirty="0" err="1"/>
              <a:t>the</a:t>
            </a:r>
            <a:r>
              <a:rPr lang="nl-NL" sz="1400" dirty="0"/>
              <a:t> </a:t>
            </a:r>
            <a:r>
              <a:rPr lang="nl-NL" sz="1400" dirty="0" err="1"/>
              <a:t>suppliers</a:t>
            </a:r>
            <a:r>
              <a:rPr lang="nl-NL" sz="1400" dirty="0"/>
              <a:t> offer to </a:t>
            </a:r>
            <a:r>
              <a:rPr lang="nl-NL" sz="1400" dirty="0" err="1"/>
              <a:t>pay</a:t>
            </a:r>
            <a:r>
              <a:rPr lang="nl-NL" sz="1400" dirty="0"/>
              <a:t> </a:t>
            </a:r>
            <a:r>
              <a:rPr lang="nl-NL" sz="1400" dirty="0" err="1"/>
              <a:t>for</a:t>
            </a:r>
            <a:r>
              <a:rPr lang="nl-NL" sz="1400" dirty="0"/>
              <a:t> </a:t>
            </a:r>
            <a:r>
              <a:rPr lang="nl-NL" sz="1400" dirty="0" err="1"/>
              <a:t>the</a:t>
            </a:r>
            <a:r>
              <a:rPr lang="nl-NL" sz="1400" dirty="0"/>
              <a:t> mould investment. It </a:t>
            </a:r>
            <a:r>
              <a:rPr lang="nl-NL" sz="1400" dirty="0" err="1"/>
              <a:t>could</a:t>
            </a:r>
            <a:r>
              <a:rPr lang="nl-NL" sz="1400" dirty="0"/>
              <a:t> lead to overall </a:t>
            </a:r>
            <a:r>
              <a:rPr lang="nl-NL" sz="1400" dirty="0" err="1"/>
              <a:t>higher</a:t>
            </a:r>
            <a:r>
              <a:rPr lang="nl-NL" sz="1400" dirty="0"/>
              <a:t> </a:t>
            </a:r>
            <a:r>
              <a:rPr lang="nl-NL" sz="1400" dirty="0" err="1"/>
              <a:t>cost</a:t>
            </a:r>
            <a:r>
              <a:rPr lang="nl-NL" sz="1400" dirty="0"/>
              <a:t> </a:t>
            </a:r>
            <a:r>
              <a:rPr lang="nl-NL" sz="1400" dirty="0" err="1"/>
              <a:t>for</a:t>
            </a:r>
            <a:r>
              <a:rPr lang="nl-NL" sz="1400" dirty="0"/>
              <a:t> </a:t>
            </a:r>
            <a:r>
              <a:rPr lang="nl-NL" sz="1400" dirty="0" err="1"/>
              <a:t>the</a:t>
            </a:r>
            <a:r>
              <a:rPr lang="nl-NL" sz="1400" dirty="0"/>
              <a:t> </a:t>
            </a:r>
            <a:r>
              <a:rPr lang="nl-NL" sz="1400" dirty="0" err="1"/>
              <a:t>glass</a:t>
            </a:r>
            <a:r>
              <a:rPr lang="nl-NL" sz="1400" dirty="0"/>
              <a:t> on </a:t>
            </a:r>
            <a:r>
              <a:rPr lang="nl-NL" sz="1400" dirty="0" err="1"/>
              <a:t>the</a:t>
            </a:r>
            <a:r>
              <a:rPr lang="nl-NL" sz="1400" dirty="0"/>
              <a:t> long run</a:t>
            </a:r>
          </a:p>
          <a:p>
            <a:r>
              <a:rPr lang="nl-NL" sz="1400" dirty="0"/>
              <a:t>Standard </a:t>
            </a:r>
            <a:r>
              <a:rPr lang="nl-NL" sz="1400" dirty="0" err="1"/>
              <a:t>process</a:t>
            </a:r>
            <a:r>
              <a:rPr lang="nl-NL" sz="1400" dirty="0"/>
              <a:t> (</a:t>
            </a:r>
            <a:r>
              <a:rPr lang="nl-NL" sz="1400" dirty="0" err="1"/>
              <a:t>drawing</a:t>
            </a:r>
            <a:r>
              <a:rPr lang="nl-NL" sz="1400" dirty="0"/>
              <a:t>, 3d sample, trial run, trial sample </a:t>
            </a:r>
            <a:r>
              <a:rPr lang="nl-NL" sz="1400" dirty="0" err="1"/>
              <a:t>judgement</a:t>
            </a:r>
            <a:r>
              <a:rPr lang="nl-NL" sz="1400" dirty="0"/>
              <a:t>, </a:t>
            </a:r>
            <a:r>
              <a:rPr lang="nl-NL" sz="1400" dirty="0" err="1"/>
              <a:t>decoration</a:t>
            </a:r>
            <a:r>
              <a:rPr lang="nl-NL" sz="1400" dirty="0"/>
              <a:t>/</a:t>
            </a:r>
            <a:r>
              <a:rPr lang="nl-NL" sz="1400" dirty="0" err="1"/>
              <a:t>nucleation</a:t>
            </a:r>
            <a:r>
              <a:rPr lang="nl-NL" sz="1400" dirty="0"/>
              <a:t> samples, </a:t>
            </a:r>
          </a:p>
          <a:p>
            <a:r>
              <a:rPr lang="nl-NL" sz="1400" dirty="0"/>
              <a:t>How to </a:t>
            </a:r>
            <a:r>
              <a:rPr lang="nl-NL" sz="1400" dirty="0" err="1"/>
              <a:t>judge</a:t>
            </a:r>
            <a:r>
              <a:rPr lang="nl-NL" sz="1400" dirty="0"/>
              <a:t> </a:t>
            </a:r>
            <a:r>
              <a:rPr lang="nl-NL" sz="1400" dirty="0" err="1"/>
              <a:t>glass</a:t>
            </a:r>
            <a:r>
              <a:rPr lang="nl-NL" sz="1400" dirty="0"/>
              <a:t> (correct </a:t>
            </a:r>
            <a:r>
              <a:rPr lang="nl-NL" sz="1400" dirty="0" err="1"/>
              <a:t>shape</a:t>
            </a:r>
            <a:r>
              <a:rPr lang="nl-NL" sz="1400" dirty="0"/>
              <a:t>/</a:t>
            </a:r>
            <a:r>
              <a:rPr lang="nl-NL" sz="1400" dirty="0" err="1"/>
              <a:t>dimensions</a:t>
            </a:r>
            <a:r>
              <a:rPr lang="nl-NL" sz="1400" dirty="0"/>
              <a:t>, </a:t>
            </a:r>
            <a:r>
              <a:rPr lang="nl-NL" sz="1400" dirty="0" err="1"/>
              <a:t>stability</a:t>
            </a:r>
            <a:r>
              <a:rPr lang="nl-NL" sz="1400" dirty="0"/>
              <a:t>, </a:t>
            </a:r>
            <a:r>
              <a:rPr lang="nl-NL" sz="1400" dirty="0" err="1"/>
              <a:t>glasswalls</a:t>
            </a:r>
            <a:r>
              <a:rPr lang="nl-NL" sz="1400" dirty="0"/>
              <a:t> </a:t>
            </a:r>
            <a:r>
              <a:rPr lang="nl-NL" sz="1400" dirty="0" err="1"/>
              <a:t>nice</a:t>
            </a:r>
            <a:r>
              <a:rPr lang="nl-NL" sz="1400" dirty="0"/>
              <a:t> </a:t>
            </a:r>
            <a:r>
              <a:rPr lang="nl-NL" sz="1400" dirty="0" err="1"/>
              <a:t>and</a:t>
            </a:r>
            <a:r>
              <a:rPr lang="nl-NL" sz="1400" dirty="0"/>
              <a:t> </a:t>
            </a:r>
            <a:r>
              <a:rPr lang="nl-NL" sz="1400" dirty="0" err="1"/>
              <a:t>clear</a:t>
            </a:r>
            <a:r>
              <a:rPr lang="nl-NL" sz="1400" dirty="0"/>
              <a:t>, </a:t>
            </a:r>
            <a:r>
              <a:rPr lang="nl-NL" sz="1400" dirty="0" err="1"/>
              <a:t>roundness</a:t>
            </a:r>
            <a:r>
              <a:rPr lang="nl-NL" sz="1400" dirty="0"/>
              <a:t>, </a:t>
            </a:r>
            <a:r>
              <a:rPr lang="nl-NL" sz="1400" dirty="0" err="1"/>
              <a:t>seamlines</a:t>
            </a:r>
            <a:r>
              <a:rPr lang="nl-NL" sz="1400" dirty="0"/>
              <a:t>, </a:t>
            </a:r>
            <a:r>
              <a:rPr lang="nl-NL" sz="1400" dirty="0" err="1"/>
              <a:t>embossing</a:t>
            </a:r>
            <a:r>
              <a:rPr lang="nl-NL" sz="1400" dirty="0"/>
              <a:t> </a:t>
            </a:r>
            <a:r>
              <a:rPr lang="nl-NL" sz="1400" dirty="0" err="1"/>
              <a:t>sharpness</a:t>
            </a:r>
            <a:r>
              <a:rPr lang="nl-NL" sz="1400" dirty="0"/>
              <a:t>, </a:t>
            </a:r>
            <a:r>
              <a:rPr lang="nl-NL" sz="1400" dirty="0" err="1"/>
              <a:t>stackability</a:t>
            </a:r>
            <a:r>
              <a:rPr lang="nl-NL" sz="1400" dirty="0"/>
              <a:t> </a:t>
            </a:r>
            <a:r>
              <a:rPr lang="nl-NL" sz="1400" dirty="0" err="1"/>
              <a:t>when</a:t>
            </a:r>
            <a:r>
              <a:rPr lang="nl-NL" sz="1400" dirty="0"/>
              <a:t> </a:t>
            </a:r>
            <a:r>
              <a:rPr lang="nl-NL" sz="1400" dirty="0" err="1"/>
              <a:t>applicable</a:t>
            </a:r>
            <a:r>
              <a:rPr lang="nl-NL" sz="1400" dirty="0"/>
              <a:t>, </a:t>
            </a:r>
          </a:p>
          <a:p>
            <a:pPr lvl="1"/>
            <a:r>
              <a:rPr lang="nl-NL" sz="1400" dirty="0" err="1"/>
              <a:t>Hold</a:t>
            </a:r>
            <a:r>
              <a:rPr lang="nl-NL" sz="1400" dirty="0"/>
              <a:t> </a:t>
            </a:r>
            <a:r>
              <a:rPr lang="nl-NL" sz="1400" dirty="0" err="1"/>
              <a:t>the</a:t>
            </a:r>
            <a:r>
              <a:rPr lang="nl-NL" sz="1400" dirty="0"/>
              <a:t> glas in </a:t>
            </a:r>
            <a:r>
              <a:rPr lang="nl-NL" sz="1400" dirty="0" err="1"/>
              <a:t>the</a:t>
            </a:r>
            <a:r>
              <a:rPr lang="nl-NL" sz="1400" dirty="0"/>
              <a:t> light, look </a:t>
            </a:r>
            <a:r>
              <a:rPr lang="nl-NL" sz="1400" dirty="0" err="1"/>
              <a:t>for</a:t>
            </a:r>
            <a:r>
              <a:rPr lang="nl-NL" sz="1400" dirty="0"/>
              <a:t> strong </a:t>
            </a:r>
            <a:r>
              <a:rPr lang="nl-NL" sz="1400" dirty="0" err="1"/>
              <a:t>deformations</a:t>
            </a:r>
            <a:r>
              <a:rPr lang="nl-NL" sz="1400" dirty="0"/>
              <a:t>/</a:t>
            </a:r>
            <a:r>
              <a:rPr lang="nl-NL" sz="1400" dirty="0" err="1"/>
              <a:t>distortions</a:t>
            </a:r>
            <a:r>
              <a:rPr lang="nl-NL" sz="1400" dirty="0"/>
              <a:t>/pits</a:t>
            </a:r>
          </a:p>
          <a:p>
            <a:pPr lvl="1"/>
            <a:r>
              <a:rPr lang="nl-NL" sz="1400" dirty="0" err="1"/>
              <a:t>Wrap</a:t>
            </a:r>
            <a:r>
              <a:rPr lang="nl-NL" sz="1400" dirty="0"/>
              <a:t> hand </a:t>
            </a:r>
            <a:r>
              <a:rPr lang="nl-NL" sz="1400" dirty="0" err="1"/>
              <a:t>around</a:t>
            </a:r>
            <a:r>
              <a:rPr lang="nl-NL" sz="1400" dirty="0"/>
              <a:t> </a:t>
            </a:r>
            <a:r>
              <a:rPr lang="nl-NL" sz="1400" dirty="0" err="1"/>
              <a:t>the</a:t>
            </a:r>
            <a:r>
              <a:rPr lang="nl-NL" sz="1400" dirty="0"/>
              <a:t> </a:t>
            </a:r>
            <a:r>
              <a:rPr lang="nl-NL" sz="1400" dirty="0" err="1"/>
              <a:t>glass</a:t>
            </a:r>
            <a:r>
              <a:rPr lang="nl-NL" sz="1400" dirty="0"/>
              <a:t> </a:t>
            </a:r>
            <a:r>
              <a:rPr lang="nl-NL" sz="1400" dirty="0" err="1"/>
              <a:t>and</a:t>
            </a:r>
            <a:r>
              <a:rPr lang="nl-NL" sz="1400" dirty="0"/>
              <a:t> </a:t>
            </a:r>
            <a:r>
              <a:rPr lang="nl-NL" sz="1400" dirty="0" err="1"/>
              <a:t>rotate</a:t>
            </a:r>
            <a:r>
              <a:rPr lang="nl-NL" sz="1400" dirty="0"/>
              <a:t> </a:t>
            </a:r>
            <a:r>
              <a:rPr lang="nl-NL" sz="1400" dirty="0" err="1"/>
              <a:t>the</a:t>
            </a:r>
            <a:r>
              <a:rPr lang="nl-NL" sz="1400" dirty="0"/>
              <a:t> </a:t>
            </a:r>
            <a:r>
              <a:rPr lang="nl-NL" sz="1400" dirty="0" err="1"/>
              <a:t>glass</a:t>
            </a:r>
            <a:r>
              <a:rPr lang="nl-NL" sz="1400" dirty="0"/>
              <a:t> to feel </a:t>
            </a:r>
            <a:r>
              <a:rPr lang="nl-NL" sz="1400" dirty="0" err="1"/>
              <a:t>bumps</a:t>
            </a:r>
            <a:r>
              <a:rPr lang="nl-NL" sz="1400" dirty="0"/>
              <a:t>, </a:t>
            </a:r>
            <a:r>
              <a:rPr lang="nl-NL" sz="1400" dirty="0" err="1"/>
              <a:t>dents</a:t>
            </a:r>
            <a:r>
              <a:rPr lang="nl-NL" sz="1400" dirty="0"/>
              <a:t>, </a:t>
            </a:r>
            <a:r>
              <a:rPr lang="nl-NL" sz="1400" dirty="0" err="1"/>
              <a:t>seamlines</a:t>
            </a:r>
            <a:r>
              <a:rPr lang="nl-NL" sz="1400" dirty="0"/>
              <a:t>, check </a:t>
            </a:r>
            <a:r>
              <a:rPr lang="nl-NL" sz="1400" dirty="0" err="1"/>
              <a:t>for</a:t>
            </a:r>
            <a:r>
              <a:rPr lang="nl-NL" sz="1400" dirty="0"/>
              <a:t> </a:t>
            </a:r>
            <a:r>
              <a:rPr lang="nl-NL" sz="1400" dirty="0" err="1"/>
              <a:t>roundness</a:t>
            </a:r>
            <a:r>
              <a:rPr lang="nl-NL" sz="1400" dirty="0"/>
              <a:t> of </a:t>
            </a:r>
            <a:r>
              <a:rPr lang="nl-NL" sz="1400" dirty="0" err="1"/>
              <a:t>glass</a:t>
            </a:r>
            <a:endParaRPr lang="nl-NL" sz="1400" dirty="0"/>
          </a:p>
          <a:p>
            <a:r>
              <a:rPr lang="nl-NL" sz="1800" dirty="0"/>
              <a:t>Judge </a:t>
            </a:r>
            <a:r>
              <a:rPr lang="nl-NL" sz="1800" dirty="0" err="1"/>
              <a:t>the</a:t>
            </a:r>
            <a:r>
              <a:rPr lang="nl-NL" sz="1800" dirty="0"/>
              <a:t> </a:t>
            </a:r>
            <a:r>
              <a:rPr lang="nl-NL" sz="1800" dirty="0" err="1"/>
              <a:t>glass</a:t>
            </a:r>
            <a:r>
              <a:rPr lang="nl-NL" sz="1800" dirty="0"/>
              <a:t> </a:t>
            </a:r>
            <a:r>
              <a:rPr lang="nl-NL" sz="1800" dirty="0" err="1"/>
              <a:t>decoration</a:t>
            </a:r>
            <a:r>
              <a:rPr lang="nl-NL" sz="1800" dirty="0"/>
              <a:t> in different </a:t>
            </a:r>
            <a:r>
              <a:rPr lang="nl-NL" sz="1800" dirty="0" err="1"/>
              <a:t>lights</a:t>
            </a:r>
            <a:r>
              <a:rPr lang="nl-NL" sz="1800" dirty="0"/>
              <a:t>, </a:t>
            </a:r>
            <a:r>
              <a:rPr lang="nl-NL" sz="1800" dirty="0" err="1"/>
              <a:t>angles</a:t>
            </a:r>
            <a:r>
              <a:rPr lang="nl-NL" sz="1800" dirty="0"/>
              <a:t> </a:t>
            </a:r>
            <a:r>
              <a:rPr lang="nl-NL" sz="1800" dirty="0" err="1"/>
              <a:t>and</a:t>
            </a:r>
            <a:r>
              <a:rPr lang="nl-NL" sz="1800" dirty="0"/>
              <a:t> </a:t>
            </a:r>
            <a:r>
              <a:rPr lang="nl-NL" sz="1800" dirty="0" err="1"/>
              <a:t>backgrounds</a:t>
            </a:r>
            <a:endParaRPr lang="nl-NL" sz="1800" dirty="0"/>
          </a:p>
          <a:p>
            <a:endParaRPr lang="nl-NL" sz="3200" dirty="0"/>
          </a:p>
        </p:txBody>
      </p:sp>
    </p:spTree>
    <p:extLst>
      <p:ext uri="{BB962C8B-B14F-4D97-AF65-F5344CB8AC3E}">
        <p14:creationId xmlns:p14="http://schemas.microsoft.com/office/powerpoint/2010/main" val="59059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C2267-07CC-E811-1021-391E94E67BBF}"/>
              </a:ext>
            </a:extLst>
          </p:cNvPr>
          <p:cNvSpPr>
            <a:spLocks noGrp="1"/>
          </p:cNvSpPr>
          <p:nvPr>
            <p:ph type="title"/>
          </p:nvPr>
        </p:nvSpPr>
        <p:spPr>
          <a:xfrm>
            <a:off x="838200" y="365125"/>
            <a:ext cx="10515600" cy="703387"/>
          </a:xfrm>
        </p:spPr>
        <p:txBody>
          <a:bodyPr>
            <a:normAutofit/>
          </a:bodyPr>
          <a:lstStyle/>
          <a:p>
            <a:r>
              <a:rPr lang="nl-NL" sz="3200" dirty="0" err="1"/>
              <a:t>Decoration</a:t>
            </a:r>
            <a:r>
              <a:rPr lang="nl-NL" sz="3200" dirty="0"/>
              <a:t> development</a:t>
            </a:r>
            <a:endParaRPr lang="en-GB" sz="3200" dirty="0"/>
          </a:p>
        </p:txBody>
      </p:sp>
      <p:sp>
        <p:nvSpPr>
          <p:cNvPr id="6" name="Content Placeholder 2">
            <a:extLst>
              <a:ext uri="{FF2B5EF4-FFF2-40B4-BE49-F238E27FC236}">
                <a16:creationId xmlns:a16="http://schemas.microsoft.com/office/drawing/2014/main" id="{A3C8B7E2-C910-051F-5E4C-4949FE06DC25}"/>
              </a:ext>
            </a:extLst>
          </p:cNvPr>
          <p:cNvSpPr txBox="1">
            <a:spLocks/>
          </p:cNvSpPr>
          <p:nvPr/>
        </p:nvSpPr>
        <p:spPr>
          <a:xfrm>
            <a:off x="808608" y="1346747"/>
            <a:ext cx="10515600" cy="47153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sz="1200" dirty="0" err="1"/>
              <a:t>Guidelines</a:t>
            </a:r>
            <a:r>
              <a:rPr lang="nl-NL" sz="1200" dirty="0"/>
              <a:t> </a:t>
            </a:r>
            <a:r>
              <a:rPr lang="nl-NL" sz="1200" dirty="0" err="1"/>
              <a:t>decorations</a:t>
            </a:r>
            <a:endParaRPr lang="nl-NL" sz="1200" dirty="0"/>
          </a:p>
          <a:p>
            <a:r>
              <a:rPr lang="nl-NL" sz="1200" dirty="0"/>
              <a:t>Types of </a:t>
            </a:r>
            <a:r>
              <a:rPr lang="nl-NL" sz="1200" dirty="0" err="1"/>
              <a:t>ink</a:t>
            </a:r>
            <a:r>
              <a:rPr lang="nl-NL" sz="1200" dirty="0"/>
              <a:t>: </a:t>
            </a:r>
            <a:r>
              <a:rPr lang="nl-NL" sz="1200" dirty="0" err="1"/>
              <a:t>organic</a:t>
            </a:r>
            <a:r>
              <a:rPr lang="nl-NL" sz="1200" dirty="0"/>
              <a:t> (UV </a:t>
            </a:r>
            <a:r>
              <a:rPr lang="nl-NL" sz="1200" dirty="0" err="1"/>
              <a:t>ink</a:t>
            </a:r>
            <a:r>
              <a:rPr lang="nl-NL" sz="1200" dirty="0"/>
              <a:t>), </a:t>
            </a:r>
            <a:r>
              <a:rPr lang="nl-NL" sz="1200" dirty="0" err="1"/>
              <a:t>innorganic</a:t>
            </a:r>
            <a:r>
              <a:rPr lang="nl-NL" sz="1200" dirty="0"/>
              <a:t> (enamel) -&gt; </a:t>
            </a:r>
            <a:r>
              <a:rPr lang="nl-NL" sz="1200" dirty="0" err="1"/>
              <a:t>Organic</a:t>
            </a:r>
            <a:r>
              <a:rPr lang="nl-NL" sz="1200" dirty="0"/>
              <a:t> in </a:t>
            </a:r>
            <a:r>
              <a:rPr lang="nl-NL" sz="1200" dirty="0" err="1"/>
              <a:t>general</a:t>
            </a:r>
            <a:r>
              <a:rPr lang="nl-NL" sz="1200" dirty="0"/>
              <a:t> </a:t>
            </a:r>
            <a:r>
              <a:rPr lang="nl-NL" sz="1200" dirty="0" err="1"/>
              <a:t>considered</a:t>
            </a:r>
            <a:r>
              <a:rPr lang="nl-NL" sz="1200" dirty="0"/>
              <a:t> </a:t>
            </a:r>
            <a:r>
              <a:rPr lang="nl-NL" sz="1200" dirty="0" err="1"/>
              <a:t>better</a:t>
            </a:r>
            <a:r>
              <a:rPr lang="nl-NL" sz="1200" dirty="0"/>
              <a:t> </a:t>
            </a:r>
            <a:r>
              <a:rPr lang="nl-NL" sz="1200" dirty="0" err="1"/>
              <a:t>from</a:t>
            </a:r>
            <a:r>
              <a:rPr lang="nl-NL" sz="1200" dirty="0"/>
              <a:t> </a:t>
            </a:r>
            <a:r>
              <a:rPr lang="nl-NL" sz="1200" dirty="0" err="1"/>
              <a:t>sustainailibyt</a:t>
            </a:r>
            <a:r>
              <a:rPr lang="nl-NL" sz="1200" dirty="0"/>
              <a:t> point of view</a:t>
            </a:r>
          </a:p>
          <a:p>
            <a:r>
              <a:rPr lang="nl-NL" sz="1200" dirty="0"/>
              <a:t>Tampon stamp print, screenprint, </a:t>
            </a:r>
            <a:r>
              <a:rPr lang="nl-NL" sz="1200" dirty="0" err="1"/>
              <a:t>ruboff</a:t>
            </a:r>
            <a:r>
              <a:rPr lang="nl-NL" sz="1200" dirty="0"/>
              <a:t> (betere naam), digital print (</a:t>
            </a:r>
            <a:r>
              <a:rPr lang="nl-NL" sz="1200" dirty="0" err="1"/>
              <a:t>raised</a:t>
            </a:r>
            <a:r>
              <a:rPr lang="nl-NL" sz="1200" dirty="0"/>
              <a:t> or </a:t>
            </a:r>
            <a:r>
              <a:rPr lang="nl-NL" sz="1200" dirty="0" err="1"/>
              <a:t>not</a:t>
            </a:r>
            <a:r>
              <a:rPr lang="nl-NL" sz="1200" dirty="0"/>
              <a:t>), </a:t>
            </a:r>
            <a:r>
              <a:rPr lang="nl-NL" sz="1200" dirty="0" err="1"/>
              <a:t>metalic</a:t>
            </a:r>
            <a:r>
              <a:rPr lang="nl-NL" sz="1200" dirty="0"/>
              <a:t> </a:t>
            </a:r>
            <a:r>
              <a:rPr lang="nl-NL" sz="1200" dirty="0" err="1"/>
              <a:t>inks</a:t>
            </a:r>
            <a:endParaRPr lang="nl-NL" sz="1200" dirty="0"/>
          </a:p>
          <a:p>
            <a:r>
              <a:rPr lang="nl-NL" sz="1200" dirty="0"/>
              <a:t>Get </a:t>
            </a:r>
            <a:r>
              <a:rPr lang="nl-NL" sz="1200" dirty="0" err="1"/>
              <a:t>diecut</a:t>
            </a:r>
            <a:r>
              <a:rPr lang="nl-NL" sz="1200" dirty="0"/>
              <a:t> </a:t>
            </a:r>
            <a:r>
              <a:rPr lang="nl-NL" sz="1200" dirty="0" err="1"/>
              <a:t>from</a:t>
            </a:r>
            <a:r>
              <a:rPr lang="nl-NL" sz="1200" dirty="0"/>
              <a:t> </a:t>
            </a:r>
            <a:r>
              <a:rPr lang="nl-NL" sz="1200" dirty="0" err="1"/>
              <a:t>supplier</a:t>
            </a:r>
            <a:r>
              <a:rPr lang="nl-NL" sz="1200" dirty="0"/>
              <a:t> to </a:t>
            </a:r>
            <a:r>
              <a:rPr lang="nl-NL" sz="1200" dirty="0" err="1"/>
              <a:t>determine</a:t>
            </a:r>
            <a:r>
              <a:rPr lang="nl-NL" sz="1200" dirty="0"/>
              <a:t> </a:t>
            </a:r>
            <a:r>
              <a:rPr lang="nl-NL" sz="1200" dirty="0" err="1"/>
              <a:t>which</a:t>
            </a:r>
            <a:r>
              <a:rPr lang="nl-NL" sz="1200" dirty="0"/>
              <a:t> </a:t>
            </a:r>
            <a:r>
              <a:rPr lang="nl-NL" sz="1200" dirty="0" err="1"/>
              <a:t>areas</a:t>
            </a:r>
            <a:r>
              <a:rPr lang="nl-NL" sz="1200" dirty="0"/>
              <a:t> </a:t>
            </a:r>
            <a:r>
              <a:rPr lang="nl-NL" sz="1200" dirty="0" err="1"/>
              <a:t>can</a:t>
            </a:r>
            <a:r>
              <a:rPr lang="nl-NL" sz="1200" dirty="0"/>
              <a:t> </a:t>
            </a:r>
            <a:r>
              <a:rPr lang="nl-NL" sz="1200" dirty="0" err="1"/>
              <a:t>be</a:t>
            </a:r>
            <a:r>
              <a:rPr lang="nl-NL" sz="1200" dirty="0"/>
              <a:t> </a:t>
            </a:r>
            <a:r>
              <a:rPr lang="nl-NL" sz="1200" dirty="0" err="1"/>
              <a:t>decorated</a:t>
            </a:r>
            <a:r>
              <a:rPr lang="nl-NL" sz="1200" dirty="0"/>
              <a:t>. </a:t>
            </a:r>
            <a:r>
              <a:rPr lang="nl-NL" sz="1200" dirty="0" err="1"/>
              <a:t>Depending</a:t>
            </a:r>
            <a:r>
              <a:rPr lang="nl-NL" sz="1200" dirty="0"/>
              <a:t> on </a:t>
            </a:r>
            <a:r>
              <a:rPr lang="nl-NL" sz="1200" dirty="0" err="1"/>
              <a:t>the</a:t>
            </a:r>
            <a:r>
              <a:rPr lang="nl-NL" sz="1200" dirty="0"/>
              <a:t> </a:t>
            </a:r>
            <a:r>
              <a:rPr lang="nl-NL" sz="1200" dirty="0" err="1"/>
              <a:t>decoration</a:t>
            </a:r>
            <a:r>
              <a:rPr lang="nl-NL" sz="1200" dirty="0"/>
              <a:t>, </a:t>
            </a:r>
            <a:r>
              <a:rPr lang="nl-NL" sz="1200" dirty="0" err="1"/>
              <a:t>spacing</a:t>
            </a:r>
            <a:r>
              <a:rPr lang="nl-NL" sz="1200" dirty="0"/>
              <a:t> </a:t>
            </a:r>
            <a:r>
              <a:rPr lang="nl-NL" sz="1200" dirty="0" err="1"/>
              <a:t>from</a:t>
            </a:r>
            <a:r>
              <a:rPr lang="nl-NL" sz="1200" dirty="0"/>
              <a:t> </a:t>
            </a:r>
            <a:r>
              <a:rPr lang="nl-NL" sz="1200" dirty="0" err="1"/>
              <a:t>the</a:t>
            </a:r>
            <a:r>
              <a:rPr lang="nl-NL" sz="1200" dirty="0"/>
              <a:t> </a:t>
            </a:r>
            <a:r>
              <a:rPr lang="nl-NL" sz="1200" dirty="0" err="1"/>
              <a:t>rim</a:t>
            </a:r>
            <a:r>
              <a:rPr lang="nl-NL" sz="1200" dirty="0"/>
              <a:t>, keep </a:t>
            </a:r>
            <a:r>
              <a:rPr lang="nl-NL" sz="1200" dirty="0" err="1"/>
              <a:t>clear</a:t>
            </a:r>
            <a:r>
              <a:rPr lang="nl-NL" sz="1200" dirty="0"/>
              <a:t> </a:t>
            </a:r>
            <a:r>
              <a:rPr lang="nl-NL" sz="1200" dirty="0" err="1"/>
              <a:t>from</a:t>
            </a:r>
            <a:r>
              <a:rPr lang="nl-NL" sz="1200" dirty="0"/>
              <a:t> </a:t>
            </a:r>
            <a:r>
              <a:rPr lang="nl-NL" sz="1200" dirty="0" err="1"/>
              <a:t>embossings</a:t>
            </a:r>
            <a:r>
              <a:rPr lang="nl-NL" sz="1200" dirty="0"/>
              <a:t>, screenprint </a:t>
            </a:r>
            <a:r>
              <a:rPr lang="nl-NL" sz="1200" dirty="0" err="1"/>
              <a:t>only</a:t>
            </a:r>
            <a:r>
              <a:rPr lang="nl-NL" sz="1200" dirty="0"/>
              <a:t> </a:t>
            </a:r>
            <a:r>
              <a:rPr lang="nl-NL" sz="1200" dirty="0" err="1"/>
              <a:t>perpendicular</a:t>
            </a:r>
            <a:r>
              <a:rPr lang="nl-NL" sz="1200" dirty="0"/>
              <a:t> to </a:t>
            </a:r>
            <a:r>
              <a:rPr lang="nl-NL" sz="1200" dirty="0" err="1"/>
              <a:t>axis</a:t>
            </a:r>
            <a:endParaRPr lang="nl-NL" sz="1200" dirty="0"/>
          </a:p>
          <a:p>
            <a:r>
              <a:rPr lang="nl-NL" sz="1200" dirty="0" err="1"/>
              <a:t>Verify</a:t>
            </a:r>
            <a:r>
              <a:rPr lang="nl-NL" sz="1200" dirty="0"/>
              <a:t> </a:t>
            </a:r>
            <a:r>
              <a:rPr lang="nl-NL" sz="1200" dirty="0" err="1"/>
              <a:t>the</a:t>
            </a:r>
            <a:r>
              <a:rPr lang="nl-NL" sz="1200" dirty="0"/>
              <a:t> </a:t>
            </a:r>
            <a:r>
              <a:rPr lang="nl-NL" sz="1200" dirty="0" err="1"/>
              <a:t>number</a:t>
            </a:r>
            <a:r>
              <a:rPr lang="nl-NL" sz="1200" dirty="0"/>
              <a:t> of </a:t>
            </a:r>
            <a:r>
              <a:rPr lang="nl-NL" sz="1200" dirty="0" err="1"/>
              <a:t>colours</a:t>
            </a:r>
            <a:r>
              <a:rPr lang="nl-NL" sz="1200" dirty="0"/>
              <a:t> </a:t>
            </a:r>
            <a:r>
              <a:rPr lang="nl-NL" sz="1200" dirty="0" err="1"/>
              <a:t>that</a:t>
            </a:r>
            <a:r>
              <a:rPr lang="nl-NL" sz="1200" dirty="0"/>
              <a:t> </a:t>
            </a:r>
            <a:r>
              <a:rPr lang="nl-NL" sz="1200" dirty="0" err="1"/>
              <a:t>can</a:t>
            </a:r>
            <a:r>
              <a:rPr lang="nl-NL" sz="1200" dirty="0"/>
              <a:t> </a:t>
            </a:r>
            <a:r>
              <a:rPr lang="nl-NL" sz="1200" dirty="0" err="1"/>
              <a:t>be</a:t>
            </a:r>
            <a:r>
              <a:rPr lang="nl-NL" sz="1200" dirty="0"/>
              <a:t> </a:t>
            </a:r>
            <a:r>
              <a:rPr lang="nl-NL" sz="1200" dirty="0" err="1"/>
              <a:t>used</a:t>
            </a:r>
            <a:r>
              <a:rPr lang="nl-NL" sz="1200" dirty="0"/>
              <a:t>.</a:t>
            </a:r>
          </a:p>
          <a:p>
            <a:r>
              <a:rPr lang="nl-NL" sz="1200" dirty="0"/>
              <a:t>Colour </a:t>
            </a:r>
            <a:r>
              <a:rPr lang="nl-NL" sz="1200" dirty="0" err="1"/>
              <a:t>references</a:t>
            </a:r>
            <a:endParaRPr lang="nl-NL" sz="1200" dirty="0"/>
          </a:p>
          <a:p>
            <a:r>
              <a:rPr lang="nl-NL" sz="1200" dirty="0" err="1"/>
              <a:t>Quality</a:t>
            </a:r>
            <a:r>
              <a:rPr lang="nl-NL" sz="1200" dirty="0"/>
              <a:t> check on samples (</a:t>
            </a:r>
            <a:r>
              <a:rPr lang="nl-NL" sz="1200" dirty="0" err="1"/>
              <a:t>the</a:t>
            </a:r>
            <a:r>
              <a:rPr lang="nl-NL" sz="1200" dirty="0"/>
              <a:t> right artwork </a:t>
            </a:r>
            <a:r>
              <a:rPr lang="nl-NL" sz="1200" dirty="0" err="1"/>
              <a:t>used</a:t>
            </a:r>
            <a:r>
              <a:rPr lang="nl-NL" sz="1200" dirty="0"/>
              <a:t>, colour (</a:t>
            </a:r>
            <a:r>
              <a:rPr lang="nl-NL" sz="1200" dirty="0" err="1"/>
              <a:t>use</a:t>
            </a:r>
            <a:r>
              <a:rPr lang="nl-NL" sz="1200" dirty="0"/>
              <a:t> colour </a:t>
            </a:r>
            <a:r>
              <a:rPr lang="nl-NL" sz="1200" dirty="0" err="1"/>
              <a:t>reference</a:t>
            </a:r>
            <a:r>
              <a:rPr lang="nl-NL" sz="1200" dirty="0"/>
              <a:t> </a:t>
            </a:r>
            <a:r>
              <a:rPr lang="nl-NL" sz="1200" dirty="0" err="1"/>
              <a:t>and</a:t>
            </a:r>
            <a:r>
              <a:rPr lang="nl-NL" sz="1200" dirty="0"/>
              <a:t> </a:t>
            </a:r>
            <a:r>
              <a:rPr lang="nl-NL" sz="1200" dirty="0" err="1"/>
              <a:t>day</a:t>
            </a:r>
            <a:r>
              <a:rPr lang="nl-NL" sz="1200" dirty="0"/>
              <a:t> </a:t>
            </a:r>
            <a:r>
              <a:rPr lang="nl-NL" sz="1200" dirty="0" err="1"/>
              <a:t>lightbox</a:t>
            </a:r>
            <a:r>
              <a:rPr lang="nl-NL" sz="1200" dirty="0"/>
              <a:t>(5000kelvin)), </a:t>
            </a:r>
            <a:r>
              <a:rPr lang="nl-NL" sz="1200" dirty="0" err="1"/>
              <a:t>position</a:t>
            </a:r>
            <a:r>
              <a:rPr lang="nl-NL" sz="1200" dirty="0"/>
              <a:t>, view </a:t>
            </a:r>
            <a:r>
              <a:rPr lang="nl-NL" sz="1200" dirty="0" err="1"/>
              <a:t>with</a:t>
            </a:r>
            <a:r>
              <a:rPr lang="nl-NL" sz="1200" dirty="0"/>
              <a:t> </a:t>
            </a:r>
            <a:r>
              <a:rPr lang="nl-NL" sz="1200" dirty="0" err="1"/>
              <a:t>and</a:t>
            </a:r>
            <a:r>
              <a:rPr lang="nl-NL" sz="1200" dirty="0"/>
              <a:t> </a:t>
            </a:r>
            <a:r>
              <a:rPr lang="nl-NL" sz="1200" dirty="0" err="1"/>
              <a:t>wthout</a:t>
            </a:r>
            <a:r>
              <a:rPr lang="nl-NL" sz="1200" dirty="0"/>
              <a:t> product</a:t>
            </a:r>
          </a:p>
          <a:p>
            <a:endParaRPr lang="nl-NL" sz="1200" dirty="0"/>
          </a:p>
          <a:p>
            <a:pPr marL="0" indent="0">
              <a:buNone/>
            </a:pPr>
            <a:r>
              <a:rPr lang="nl-NL" sz="1200" dirty="0" err="1"/>
              <a:t>Other</a:t>
            </a:r>
            <a:r>
              <a:rPr lang="nl-NL" sz="1200" dirty="0"/>
              <a:t> </a:t>
            </a:r>
            <a:r>
              <a:rPr lang="nl-NL" sz="1200" dirty="0" err="1"/>
              <a:t>considerations</a:t>
            </a:r>
            <a:endParaRPr lang="nl-NL" sz="1200" dirty="0"/>
          </a:p>
          <a:p>
            <a:pPr marL="0" indent="0">
              <a:buNone/>
            </a:pPr>
            <a:r>
              <a:rPr lang="nl-NL" sz="1200" dirty="0" err="1"/>
              <a:t>Nucleation</a:t>
            </a:r>
            <a:endParaRPr lang="nl-NL" sz="1200" dirty="0"/>
          </a:p>
          <a:p>
            <a:pPr marL="0" indent="0">
              <a:buNone/>
            </a:pPr>
            <a:r>
              <a:rPr lang="nl-NL" sz="1200" dirty="0"/>
              <a:t>Enamel </a:t>
            </a:r>
            <a:r>
              <a:rPr lang="nl-NL" sz="1200" dirty="0" err="1"/>
              <a:t>nucleation</a:t>
            </a:r>
            <a:r>
              <a:rPr lang="nl-NL" sz="1200" dirty="0"/>
              <a:t>, standard laser </a:t>
            </a:r>
            <a:r>
              <a:rPr lang="nl-NL" sz="1200" dirty="0" err="1"/>
              <a:t>nucleation</a:t>
            </a:r>
            <a:r>
              <a:rPr lang="nl-NL" sz="1200" dirty="0"/>
              <a:t>, power </a:t>
            </a:r>
            <a:r>
              <a:rPr lang="nl-NL" sz="1200" dirty="0" err="1"/>
              <a:t>nucleation</a:t>
            </a:r>
            <a:endParaRPr lang="nl-NL" sz="1200" dirty="0"/>
          </a:p>
          <a:p>
            <a:pPr marL="0" indent="0">
              <a:buNone/>
            </a:pPr>
            <a:r>
              <a:rPr lang="nl-NL" sz="1200" dirty="0"/>
              <a:t>In </a:t>
            </a:r>
            <a:r>
              <a:rPr lang="nl-NL" sz="1200" dirty="0" err="1"/>
              <a:t>general</a:t>
            </a:r>
            <a:r>
              <a:rPr lang="nl-NL" sz="1200" dirty="0"/>
              <a:t> standard laser </a:t>
            </a:r>
            <a:r>
              <a:rPr lang="nl-NL" sz="1200" dirty="0" err="1"/>
              <a:t>nuclation</a:t>
            </a:r>
            <a:r>
              <a:rPr lang="nl-NL" sz="1200" dirty="0"/>
              <a:t> is </a:t>
            </a:r>
            <a:r>
              <a:rPr lang="nl-NL" sz="1200" dirty="0" err="1"/>
              <a:t>sufficient</a:t>
            </a:r>
            <a:r>
              <a:rPr lang="nl-NL" sz="1200" dirty="0"/>
              <a:t>. </a:t>
            </a:r>
            <a:r>
              <a:rPr lang="nl-NL" sz="1200" dirty="0" err="1"/>
              <a:t>Modifications</a:t>
            </a:r>
            <a:r>
              <a:rPr lang="nl-NL" sz="1200" dirty="0"/>
              <a:t> in </a:t>
            </a:r>
            <a:r>
              <a:rPr lang="nl-NL" sz="1200" dirty="0" err="1"/>
              <a:t>the</a:t>
            </a:r>
            <a:r>
              <a:rPr lang="nl-NL" sz="1200" dirty="0"/>
              <a:t> </a:t>
            </a:r>
            <a:r>
              <a:rPr lang="nl-NL" sz="1200" dirty="0" err="1"/>
              <a:t>pattern</a:t>
            </a:r>
            <a:r>
              <a:rPr lang="nl-NL" sz="1200" dirty="0"/>
              <a:t> </a:t>
            </a:r>
            <a:r>
              <a:rPr lang="nl-NL" sz="1200" dirty="0" err="1"/>
              <a:t>can</a:t>
            </a:r>
            <a:r>
              <a:rPr lang="nl-NL" sz="1200" dirty="0"/>
              <a:t> </a:t>
            </a:r>
            <a:r>
              <a:rPr lang="nl-NL" sz="1200" dirty="0" err="1"/>
              <a:t>create</a:t>
            </a:r>
            <a:r>
              <a:rPr lang="nl-NL" sz="1200" dirty="0"/>
              <a:t> more or </a:t>
            </a:r>
            <a:r>
              <a:rPr lang="nl-NL" sz="1200" dirty="0" err="1"/>
              <a:t>less</a:t>
            </a:r>
            <a:r>
              <a:rPr lang="nl-NL" sz="1200" dirty="0"/>
              <a:t> </a:t>
            </a:r>
            <a:r>
              <a:rPr lang="nl-NL" sz="1200" dirty="0" err="1"/>
              <a:t>bubbles</a:t>
            </a:r>
            <a:r>
              <a:rPr lang="nl-NL" sz="1200" dirty="0"/>
              <a:t> as </a:t>
            </a:r>
            <a:r>
              <a:rPr lang="nl-NL" sz="1200" dirty="0" err="1"/>
              <a:t>desired</a:t>
            </a:r>
            <a:r>
              <a:rPr lang="nl-NL" sz="1200" dirty="0"/>
              <a:t>. Enamel </a:t>
            </a:r>
            <a:r>
              <a:rPr lang="nl-NL" sz="1200" dirty="0" err="1"/>
              <a:t>nucleation</a:t>
            </a:r>
            <a:r>
              <a:rPr lang="nl-NL" sz="1200" dirty="0"/>
              <a:t> or power </a:t>
            </a:r>
            <a:r>
              <a:rPr lang="nl-NL" sz="1200" dirty="0" err="1"/>
              <a:t>nucleation</a:t>
            </a:r>
            <a:r>
              <a:rPr lang="nl-NL" sz="1200" dirty="0"/>
              <a:t> </a:t>
            </a:r>
            <a:r>
              <a:rPr lang="nl-NL" sz="1200" dirty="0" err="1"/>
              <a:t>should</a:t>
            </a:r>
            <a:r>
              <a:rPr lang="nl-NL" sz="1200" dirty="0"/>
              <a:t> </a:t>
            </a:r>
            <a:r>
              <a:rPr lang="nl-NL" sz="1200" dirty="0" err="1"/>
              <a:t>nly</a:t>
            </a:r>
            <a:r>
              <a:rPr lang="nl-NL" sz="1200" dirty="0"/>
              <a:t> </a:t>
            </a:r>
            <a:r>
              <a:rPr lang="nl-NL" sz="1200" dirty="0" err="1"/>
              <a:t>be</a:t>
            </a:r>
            <a:r>
              <a:rPr lang="nl-NL" sz="1200" dirty="0"/>
              <a:t> </a:t>
            </a:r>
            <a:r>
              <a:rPr lang="nl-NL" sz="1200" dirty="0" err="1"/>
              <a:t>used</a:t>
            </a:r>
            <a:r>
              <a:rPr lang="nl-NL" sz="1200" dirty="0"/>
              <a:t> </a:t>
            </a:r>
          </a:p>
          <a:p>
            <a:pPr marL="0" indent="0">
              <a:buNone/>
            </a:pPr>
            <a:endParaRPr lang="nl-NL" sz="1200" dirty="0"/>
          </a:p>
          <a:p>
            <a:pPr marL="0" indent="0">
              <a:buNone/>
            </a:pPr>
            <a:r>
              <a:rPr lang="nl-NL" sz="1200" dirty="0" err="1"/>
              <a:t>Giftboxes</a:t>
            </a:r>
            <a:r>
              <a:rPr lang="nl-NL" sz="1200" dirty="0"/>
              <a:t> (</a:t>
            </a:r>
            <a:r>
              <a:rPr lang="nl-NL" sz="1200" dirty="0" err="1"/>
              <a:t>flute</a:t>
            </a:r>
            <a:r>
              <a:rPr lang="nl-NL" sz="1200" dirty="0"/>
              <a:t> </a:t>
            </a:r>
            <a:r>
              <a:rPr lang="nl-NL" sz="1200" dirty="0" err="1"/>
              <a:t>protection</a:t>
            </a:r>
            <a:r>
              <a:rPr lang="nl-NL" sz="1200" dirty="0"/>
              <a:t>, Epson, </a:t>
            </a:r>
            <a:r>
              <a:rPr lang="nl-NL" sz="1200" dirty="0" err="1"/>
              <a:t>stability</a:t>
            </a:r>
            <a:r>
              <a:rPr lang="nl-NL" sz="1200" dirty="0"/>
              <a:t> </a:t>
            </a:r>
            <a:r>
              <a:rPr lang="nl-NL" sz="1200" dirty="0" err="1"/>
              <a:t>bottom</a:t>
            </a:r>
            <a:r>
              <a:rPr lang="nl-NL" sz="1200" dirty="0"/>
              <a:t>, </a:t>
            </a:r>
            <a:r>
              <a:rPr lang="nl-NL" sz="1200" dirty="0" err="1"/>
              <a:t>folding</a:t>
            </a:r>
            <a:r>
              <a:rPr lang="nl-NL" sz="1200" dirty="0"/>
              <a:t>/</a:t>
            </a:r>
            <a:r>
              <a:rPr lang="nl-NL" sz="1200" dirty="0" err="1"/>
              <a:t>production</a:t>
            </a:r>
            <a:r>
              <a:rPr lang="nl-NL" sz="1200" dirty="0"/>
              <a:t>)</a:t>
            </a:r>
          </a:p>
          <a:p>
            <a:pPr marL="0" indent="0">
              <a:buNone/>
            </a:pPr>
            <a:r>
              <a:rPr lang="nl-NL" sz="1200" dirty="0" err="1"/>
              <a:t>Transportboxes</a:t>
            </a:r>
            <a:r>
              <a:rPr lang="nl-NL" sz="1200" dirty="0"/>
              <a:t> (</a:t>
            </a:r>
            <a:r>
              <a:rPr lang="nl-NL" sz="1200" dirty="0" err="1"/>
              <a:t>size</a:t>
            </a:r>
            <a:r>
              <a:rPr lang="nl-NL" sz="1200" dirty="0"/>
              <a:t> </a:t>
            </a:r>
            <a:r>
              <a:rPr lang="nl-NL" sz="1200" dirty="0" err="1"/>
              <a:t>and</a:t>
            </a:r>
            <a:r>
              <a:rPr lang="nl-NL" sz="1200" dirty="0"/>
              <a:t> </a:t>
            </a:r>
            <a:r>
              <a:rPr lang="nl-NL" sz="1200" dirty="0" err="1"/>
              <a:t>decorations</a:t>
            </a:r>
            <a:r>
              <a:rPr lang="nl-NL" sz="1200" dirty="0"/>
              <a:t> </a:t>
            </a:r>
            <a:r>
              <a:rPr lang="nl-NL" sz="1200" dirty="0" err="1"/>
              <a:t>outside</a:t>
            </a:r>
            <a:r>
              <a:rPr lang="nl-NL" sz="1200" dirty="0"/>
              <a:t>, </a:t>
            </a:r>
            <a:r>
              <a:rPr lang="nl-NL" sz="1200" dirty="0" err="1"/>
              <a:t>don’t</a:t>
            </a:r>
            <a:r>
              <a:rPr lang="nl-NL" sz="1200" dirty="0"/>
              <a:t> </a:t>
            </a:r>
            <a:r>
              <a:rPr lang="nl-NL" sz="1200" dirty="0" err="1"/>
              <a:t>forget</a:t>
            </a:r>
            <a:r>
              <a:rPr lang="nl-NL" sz="1200" dirty="0"/>
              <a:t> handling </a:t>
            </a:r>
            <a:r>
              <a:rPr lang="nl-NL" sz="1200" dirty="0" err="1"/>
              <a:t>icons</a:t>
            </a:r>
            <a:r>
              <a:rPr lang="nl-NL" sz="1200" dirty="0"/>
              <a:t>, </a:t>
            </a:r>
            <a:r>
              <a:rPr lang="nl-NL" sz="1200" dirty="0" err="1"/>
              <a:t>recycled</a:t>
            </a:r>
            <a:r>
              <a:rPr lang="nl-NL" sz="1200" dirty="0"/>
              <a:t>/FSC cardboard, </a:t>
            </a:r>
            <a:r>
              <a:rPr lang="nl-NL" sz="1200" dirty="0" err="1"/>
              <a:t>wash</a:t>
            </a:r>
            <a:r>
              <a:rPr lang="nl-NL" sz="1200" dirty="0"/>
              <a:t> </a:t>
            </a:r>
            <a:r>
              <a:rPr lang="nl-NL" sz="1200" dirty="0" err="1"/>
              <a:t>before</a:t>
            </a:r>
            <a:r>
              <a:rPr lang="nl-NL" sz="1200" dirty="0"/>
              <a:t> </a:t>
            </a:r>
            <a:r>
              <a:rPr lang="nl-NL" sz="1200" dirty="0" err="1"/>
              <a:t>use</a:t>
            </a:r>
            <a:r>
              <a:rPr lang="nl-NL" sz="1200" dirty="0"/>
              <a:t>)</a:t>
            </a:r>
          </a:p>
          <a:p>
            <a:endParaRPr lang="nl-NL" sz="1200" dirty="0"/>
          </a:p>
          <a:p>
            <a:endParaRPr lang="nl-NL" sz="1200" dirty="0"/>
          </a:p>
          <a:p>
            <a:endParaRPr lang="nl-NL" dirty="0"/>
          </a:p>
        </p:txBody>
      </p:sp>
    </p:spTree>
    <p:extLst>
      <p:ext uri="{BB962C8B-B14F-4D97-AF65-F5344CB8AC3E}">
        <p14:creationId xmlns:p14="http://schemas.microsoft.com/office/powerpoint/2010/main" val="1872987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47D9F-90ED-18CF-6124-7E31066AC898}"/>
              </a:ext>
            </a:extLst>
          </p:cNvPr>
          <p:cNvSpPr>
            <a:spLocks noGrp="1"/>
          </p:cNvSpPr>
          <p:nvPr>
            <p:ph type="title"/>
          </p:nvPr>
        </p:nvSpPr>
        <p:spPr/>
        <p:txBody>
          <a:bodyPr/>
          <a:lstStyle/>
          <a:p>
            <a:r>
              <a:rPr lang="nl-NL" dirty="0" err="1"/>
              <a:t>Rims</a:t>
            </a:r>
            <a:endParaRPr lang="en-GB" dirty="0"/>
          </a:p>
        </p:txBody>
      </p:sp>
      <p:sp>
        <p:nvSpPr>
          <p:cNvPr id="3" name="Content Placeholder 2">
            <a:extLst>
              <a:ext uri="{FF2B5EF4-FFF2-40B4-BE49-F238E27FC236}">
                <a16:creationId xmlns:a16="http://schemas.microsoft.com/office/drawing/2014/main" id="{02D16ECE-4302-3968-E767-3FE4791DD863}"/>
              </a:ext>
            </a:extLst>
          </p:cNvPr>
          <p:cNvSpPr>
            <a:spLocks noGrp="1"/>
          </p:cNvSpPr>
          <p:nvPr>
            <p:ph idx="1"/>
          </p:nvPr>
        </p:nvSpPr>
        <p:spPr/>
        <p:txBody>
          <a:bodyPr/>
          <a:lstStyle/>
          <a:p>
            <a:r>
              <a:rPr lang="nl-NL" dirty="0" err="1"/>
              <a:t>Cold</a:t>
            </a:r>
            <a:r>
              <a:rPr lang="nl-NL" dirty="0"/>
              <a:t> cut, </a:t>
            </a:r>
            <a:r>
              <a:rPr lang="nl-NL" dirty="0" err="1"/>
              <a:t>sheered</a:t>
            </a:r>
            <a:endParaRPr lang="nl-NL" dirty="0"/>
          </a:p>
          <a:p>
            <a:r>
              <a:rPr lang="nl-NL" dirty="0"/>
              <a:t>Hot cut</a:t>
            </a:r>
            <a:endParaRPr lang="en-GB" dirty="0"/>
          </a:p>
        </p:txBody>
      </p:sp>
    </p:spTree>
    <p:extLst>
      <p:ext uri="{BB962C8B-B14F-4D97-AF65-F5344CB8AC3E}">
        <p14:creationId xmlns:p14="http://schemas.microsoft.com/office/powerpoint/2010/main" val="3743482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C7711-AA81-A21C-910F-534B2F6F2604}"/>
              </a:ext>
            </a:extLst>
          </p:cNvPr>
          <p:cNvSpPr>
            <a:spLocks noGrp="1"/>
          </p:cNvSpPr>
          <p:nvPr>
            <p:ph type="title"/>
          </p:nvPr>
        </p:nvSpPr>
        <p:spPr/>
        <p:txBody>
          <a:bodyPr/>
          <a:lstStyle/>
          <a:p>
            <a:r>
              <a:rPr lang="nl-NL" dirty="0"/>
              <a:t>Checklist </a:t>
            </a:r>
            <a:r>
              <a:rPr lang="nl-NL" dirty="0" err="1"/>
              <a:t>glass</a:t>
            </a:r>
            <a:r>
              <a:rPr lang="nl-NL" dirty="0"/>
              <a:t> intro</a:t>
            </a:r>
            <a:endParaRPr lang="en-GB" dirty="0"/>
          </a:p>
        </p:txBody>
      </p:sp>
      <p:sp>
        <p:nvSpPr>
          <p:cNvPr id="3" name="Content Placeholder 2">
            <a:extLst>
              <a:ext uri="{FF2B5EF4-FFF2-40B4-BE49-F238E27FC236}">
                <a16:creationId xmlns:a16="http://schemas.microsoft.com/office/drawing/2014/main" id="{FCC53B01-4525-BDCF-502D-930B31DE73B6}"/>
              </a:ext>
            </a:extLst>
          </p:cNvPr>
          <p:cNvSpPr>
            <a:spLocks noGrp="1"/>
          </p:cNvSpPr>
          <p:nvPr>
            <p:ph idx="1"/>
          </p:nvPr>
        </p:nvSpPr>
        <p:spPr/>
        <p:txBody>
          <a:bodyPr/>
          <a:lstStyle/>
          <a:p>
            <a:r>
              <a:rPr lang="nl-NL" dirty="0" err="1"/>
              <a:t>Quantity</a:t>
            </a:r>
            <a:endParaRPr lang="nl-NL" dirty="0"/>
          </a:p>
          <a:p>
            <a:r>
              <a:rPr lang="nl-NL" dirty="0" err="1"/>
              <a:t>Bespoke</a:t>
            </a:r>
            <a:r>
              <a:rPr lang="nl-NL" dirty="0"/>
              <a:t> or </a:t>
            </a:r>
            <a:r>
              <a:rPr lang="nl-NL" dirty="0" err="1"/>
              <a:t>not</a:t>
            </a:r>
            <a:endParaRPr lang="en-GB" dirty="0"/>
          </a:p>
        </p:txBody>
      </p:sp>
    </p:spTree>
    <p:extLst>
      <p:ext uri="{BB962C8B-B14F-4D97-AF65-F5344CB8AC3E}">
        <p14:creationId xmlns:p14="http://schemas.microsoft.com/office/powerpoint/2010/main" val="300413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5B79-FDD8-93EA-7B8A-43C3D0A2A078}"/>
              </a:ext>
            </a:extLst>
          </p:cNvPr>
          <p:cNvSpPr>
            <a:spLocks noGrp="1"/>
          </p:cNvSpPr>
          <p:nvPr>
            <p:ph type="title"/>
          </p:nvPr>
        </p:nvSpPr>
        <p:spPr/>
        <p:txBody>
          <a:bodyPr/>
          <a:lstStyle/>
          <a:p>
            <a:r>
              <a:rPr lang="nl-NL" dirty="0"/>
              <a:t>Checklist</a:t>
            </a:r>
            <a:endParaRPr lang="en-GB" dirty="0"/>
          </a:p>
        </p:txBody>
      </p:sp>
      <p:graphicFrame>
        <p:nvGraphicFramePr>
          <p:cNvPr id="4" name="Content Placeholder 3">
            <a:extLst>
              <a:ext uri="{FF2B5EF4-FFF2-40B4-BE49-F238E27FC236}">
                <a16:creationId xmlns:a16="http://schemas.microsoft.com/office/drawing/2014/main" id="{6368EA28-4769-AC9D-03EA-91940A15211D}"/>
              </a:ext>
            </a:extLst>
          </p:cNvPr>
          <p:cNvGraphicFramePr>
            <a:graphicFrameLocks/>
          </p:cNvGraphicFramePr>
          <p:nvPr>
            <p:extLst>
              <p:ext uri="{D42A27DB-BD31-4B8C-83A1-F6EECF244321}">
                <p14:modId xmlns:p14="http://schemas.microsoft.com/office/powerpoint/2010/main" val="1457743473"/>
              </p:ext>
            </p:extLst>
          </p:nvPr>
        </p:nvGraphicFramePr>
        <p:xfrm>
          <a:off x="4508326" y="315422"/>
          <a:ext cx="5957170" cy="6404784"/>
        </p:xfrm>
        <a:graphic>
          <a:graphicData uri="http://schemas.openxmlformats.org/drawingml/2006/table">
            <a:tbl>
              <a:tblPr>
                <a:tableStyleId>{5C22544A-7EE6-4342-B048-85BDC9FD1C3A}</a:tableStyleId>
              </a:tblPr>
              <a:tblGrid>
                <a:gridCol w="2228478">
                  <a:extLst>
                    <a:ext uri="{9D8B030D-6E8A-4147-A177-3AD203B41FA5}">
                      <a16:colId xmlns:a16="http://schemas.microsoft.com/office/drawing/2014/main" val="2071159846"/>
                    </a:ext>
                  </a:extLst>
                </a:gridCol>
                <a:gridCol w="3728692">
                  <a:extLst>
                    <a:ext uri="{9D8B030D-6E8A-4147-A177-3AD203B41FA5}">
                      <a16:colId xmlns:a16="http://schemas.microsoft.com/office/drawing/2014/main" val="791549605"/>
                    </a:ext>
                  </a:extLst>
                </a:gridCol>
              </a:tblGrid>
              <a:tr h="188376">
                <a:tc>
                  <a:txBody>
                    <a:bodyPr/>
                    <a:lstStyle/>
                    <a:p>
                      <a:pPr algn="ctr" fontAlgn="ctr"/>
                      <a:r>
                        <a:rPr lang="en-GB" sz="900" u="none" strike="noStrike">
                          <a:effectLst/>
                        </a:rPr>
                        <a:t>Startup</a:t>
                      </a:r>
                      <a:endParaRPr lang="en-GB" sz="900" b="0" i="0" u="none" strike="noStrike">
                        <a:solidFill>
                          <a:srgbClr val="000000"/>
                        </a:solidFill>
                        <a:effectLst/>
                        <a:latin typeface="Calibri" panose="020F0502020204030204" pitchFamily="34" charset="0"/>
                      </a:endParaRPr>
                    </a:p>
                  </a:txBody>
                  <a:tcPr marL="5060" marR="5060" marT="5060" marB="0" anchor="ctr"/>
                </a:tc>
                <a:tc>
                  <a:txBody>
                    <a:bodyPr/>
                    <a:lstStyle/>
                    <a:p>
                      <a:pPr algn="l" fontAlgn="b"/>
                      <a:r>
                        <a:rPr lang="en-GB" sz="900" u="none" strike="noStrike">
                          <a:effectLst/>
                        </a:rPr>
                        <a:t>Initial design glass and allocation</a:t>
                      </a:r>
                      <a:endParaRPr lang="en-GB" sz="900" b="0" i="0" u="none" strike="noStrike">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2988821192"/>
                  </a:ext>
                </a:extLst>
              </a:tr>
              <a:tr h="188376">
                <a:tc rowSpan="13">
                  <a:txBody>
                    <a:bodyPr/>
                    <a:lstStyle/>
                    <a:p>
                      <a:pPr algn="ctr" fontAlgn="ctr"/>
                      <a:r>
                        <a:rPr lang="en-GB" sz="900" u="none" strike="noStrike" dirty="0">
                          <a:effectLst/>
                        </a:rPr>
                        <a:t>Blank glass development</a:t>
                      </a:r>
                      <a:endParaRPr lang="en-GB" sz="900" b="0" i="0" u="none" strike="noStrike" dirty="0">
                        <a:solidFill>
                          <a:srgbClr val="000000"/>
                        </a:solidFill>
                        <a:effectLst/>
                        <a:latin typeface="Calibri" panose="020F0502020204030204" pitchFamily="34" charset="0"/>
                      </a:endParaRPr>
                    </a:p>
                  </a:txBody>
                  <a:tcPr marL="5060" marR="5060" marT="5060" marB="0" anchor="ctr"/>
                </a:tc>
                <a:tc>
                  <a:txBody>
                    <a:bodyPr/>
                    <a:lstStyle/>
                    <a:p>
                      <a:pPr algn="l" fontAlgn="b"/>
                      <a:r>
                        <a:rPr lang="en-GB" sz="900" u="none" strike="noStrike" dirty="0">
                          <a:effectLst/>
                        </a:rPr>
                        <a:t>Technical development/verification</a:t>
                      </a:r>
                      <a:endParaRPr lang="en-GB" sz="900" b="0" i="0" u="none" strike="noStrike" dirty="0">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2108703117"/>
                  </a:ext>
                </a:extLst>
              </a:tr>
              <a:tr h="188376">
                <a:tc vMerge="1">
                  <a:txBody>
                    <a:bodyPr/>
                    <a:lstStyle/>
                    <a:p>
                      <a:endParaRPr lang="en-GB"/>
                    </a:p>
                  </a:txBody>
                  <a:tcPr/>
                </a:tc>
                <a:tc>
                  <a:txBody>
                    <a:bodyPr/>
                    <a:lstStyle/>
                    <a:p>
                      <a:pPr algn="l" fontAlgn="b"/>
                      <a:r>
                        <a:rPr lang="en-GB" sz="900" u="none" strike="noStrike" dirty="0">
                          <a:effectLst/>
                        </a:rPr>
                        <a:t>Preliminary technical drawing</a:t>
                      </a:r>
                      <a:endParaRPr lang="en-GB" sz="900" b="0" i="0" u="none" strike="noStrike" dirty="0">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3482750922"/>
                  </a:ext>
                </a:extLst>
              </a:tr>
              <a:tr h="188376">
                <a:tc vMerge="1">
                  <a:txBody>
                    <a:bodyPr/>
                    <a:lstStyle/>
                    <a:p>
                      <a:endParaRPr lang="en-GB"/>
                    </a:p>
                  </a:txBody>
                  <a:tcPr/>
                </a:tc>
                <a:tc>
                  <a:txBody>
                    <a:bodyPr/>
                    <a:lstStyle/>
                    <a:p>
                      <a:pPr algn="l" fontAlgn="b"/>
                      <a:r>
                        <a:rPr lang="en-GB" sz="900" u="none" strike="noStrike">
                          <a:effectLst/>
                        </a:rPr>
                        <a:t>Preliminary technical drawing/price indication approval</a:t>
                      </a:r>
                      <a:endParaRPr lang="en-GB" sz="900" b="0" i="0" u="none" strike="noStrike">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161131713"/>
                  </a:ext>
                </a:extLst>
              </a:tr>
              <a:tr h="188376">
                <a:tc vMerge="1">
                  <a:txBody>
                    <a:bodyPr/>
                    <a:lstStyle/>
                    <a:p>
                      <a:endParaRPr lang="en-GB"/>
                    </a:p>
                  </a:txBody>
                  <a:tcPr/>
                </a:tc>
                <a:tc>
                  <a:txBody>
                    <a:bodyPr/>
                    <a:lstStyle/>
                    <a:p>
                      <a:pPr algn="l" fontAlgn="b"/>
                      <a:r>
                        <a:rPr lang="nl-NL" sz="900" b="0" i="0" u="none" strike="noStrike" dirty="0">
                          <a:solidFill>
                            <a:srgbClr val="000000"/>
                          </a:solidFill>
                          <a:effectLst/>
                          <a:latin typeface="Calibri" panose="020F0502020204030204" pitchFamily="34" charset="0"/>
                        </a:rPr>
                        <a:t>3D prototype (</a:t>
                      </a:r>
                      <a:r>
                        <a:rPr lang="nl-NL" sz="900" b="0" i="0" u="none" strike="noStrike" dirty="0" err="1">
                          <a:solidFill>
                            <a:srgbClr val="000000"/>
                          </a:solidFill>
                          <a:effectLst/>
                          <a:latin typeface="Calibri" panose="020F0502020204030204" pitchFamily="34" charset="0"/>
                        </a:rPr>
                        <a:t>optional</a:t>
                      </a:r>
                      <a:r>
                        <a:rPr lang="nl-NL" sz="900" b="0" i="0" u="none" strike="noStrike" dirty="0">
                          <a:solidFill>
                            <a:srgbClr val="000000"/>
                          </a:solidFill>
                          <a:effectLst/>
                          <a:latin typeface="Calibri" panose="020F0502020204030204" pitchFamily="34" charset="0"/>
                        </a:rPr>
                        <a:t>)</a:t>
                      </a:r>
                      <a:r>
                        <a:rPr lang="en-GB" sz="900" u="none" strike="noStrike" dirty="0">
                          <a:effectLst/>
                        </a:rPr>
                        <a:t> </a:t>
                      </a:r>
                      <a:endParaRPr lang="en-GB" sz="900" b="0" i="0" u="none" strike="noStrike" dirty="0">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2786020902"/>
                  </a:ext>
                </a:extLst>
              </a:tr>
              <a:tr h="188376">
                <a:tc vMerge="1">
                  <a:txBody>
                    <a:bodyPr/>
                    <a:lstStyle/>
                    <a:p>
                      <a:endParaRPr lang="en-GB"/>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u="none" strike="noStrike" dirty="0">
                          <a:effectLst/>
                        </a:rPr>
                        <a:t>Pilot mould development</a:t>
                      </a:r>
                      <a:endParaRPr lang="en-GB" sz="900" b="0" i="0" u="none" strike="noStrike" dirty="0">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4157259319"/>
                  </a:ext>
                </a:extLst>
              </a:tr>
              <a:tr h="188376">
                <a:tc vMerge="1">
                  <a:txBody>
                    <a:bodyPr/>
                    <a:lstStyle/>
                    <a:p>
                      <a:endParaRPr lang="en-GB"/>
                    </a:p>
                  </a:txBody>
                  <a:tcPr/>
                </a:tc>
                <a:tc>
                  <a:txBody>
                    <a:bodyPr/>
                    <a:lstStyle/>
                    <a:p>
                      <a:pPr algn="l" fontAlgn="b"/>
                      <a:r>
                        <a:rPr lang="en-GB" sz="900" u="none" strike="noStrike">
                          <a:effectLst/>
                        </a:rPr>
                        <a:t>Pilot prototype production</a:t>
                      </a:r>
                      <a:endParaRPr lang="en-GB" sz="900" b="0" i="0" u="none" strike="noStrike">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2650176151"/>
                  </a:ext>
                </a:extLst>
              </a:tr>
              <a:tr h="188376">
                <a:tc vMerge="1">
                  <a:txBody>
                    <a:bodyPr/>
                    <a:lstStyle/>
                    <a:p>
                      <a:endParaRPr lang="en-GB"/>
                    </a:p>
                  </a:txBody>
                  <a:tcPr/>
                </a:tc>
                <a:tc>
                  <a:txBody>
                    <a:bodyPr/>
                    <a:lstStyle/>
                    <a:p>
                      <a:pPr algn="l" fontAlgn="b"/>
                      <a:r>
                        <a:rPr lang="en-GB" sz="900" u="none" strike="noStrike" dirty="0">
                          <a:effectLst/>
                        </a:rPr>
                        <a:t>Prototype evaluation + refinement technical drawings when necessary</a:t>
                      </a:r>
                      <a:endParaRPr lang="en-GB" sz="900" b="0" i="0" u="none" strike="noStrike" dirty="0">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826226646"/>
                  </a:ext>
                </a:extLst>
              </a:tr>
              <a:tr h="188376">
                <a:tc vMerge="1">
                  <a:txBody>
                    <a:bodyPr/>
                    <a:lstStyle/>
                    <a:p>
                      <a:endParaRPr lang="en-GB"/>
                    </a:p>
                  </a:txBody>
                  <a:tcPr/>
                </a:tc>
                <a:tc>
                  <a:txBody>
                    <a:bodyPr/>
                    <a:lstStyle/>
                    <a:p>
                      <a:pPr algn="l" fontAlgn="b"/>
                      <a:r>
                        <a:rPr lang="en-GB" sz="900" u="none" strike="noStrike">
                          <a:effectLst/>
                        </a:rPr>
                        <a:t>Signed prototype return to supplier</a:t>
                      </a:r>
                      <a:endParaRPr lang="en-GB" sz="900" b="0" i="0" u="none" strike="noStrike">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2950080333"/>
                  </a:ext>
                </a:extLst>
              </a:tr>
              <a:tr h="188376">
                <a:tc vMerge="1">
                  <a:txBody>
                    <a:bodyPr/>
                    <a:lstStyle/>
                    <a:p>
                      <a:endParaRPr lang="en-GB"/>
                    </a:p>
                  </a:txBody>
                  <a:tcPr/>
                </a:tc>
                <a:tc>
                  <a:txBody>
                    <a:bodyPr/>
                    <a:lstStyle/>
                    <a:p>
                      <a:pPr algn="l" fontAlgn="b"/>
                      <a:r>
                        <a:rPr lang="en-GB" sz="900" u="none" strike="noStrike" dirty="0">
                          <a:effectLst/>
                        </a:rPr>
                        <a:t>Final technical drawing</a:t>
                      </a:r>
                      <a:endParaRPr lang="en-GB" sz="900" b="0" i="0" u="none" strike="noStrike" dirty="0">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2619812972"/>
                  </a:ext>
                </a:extLst>
              </a:tr>
              <a:tr h="188376">
                <a:tc vMerge="1">
                  <a:txBody>
                    <a:bodyPr/>
                    <a:lstStyle/>
                    <a:p>
                      <a:endParaRPr lang="en-GB"/>
                    </a:p>
                  </a:txBody>
                  <a:tcPr/>
                </a:tc>
                <a:tc>
                  <a:txBody>
                    <a:bodyPr/>
                    <a:lstStyle/>
                    <a:p>
                      <a:pPr algn="l" fontAlgn="b"/>
                      <a:r>
                        <a:rPr lang="en-GB" sz="900" u="none" strike="noStrike">
                          <a:effectLst/>
                        </a:rPr>
                        <a:t>Final technical drawing/pricing approval</a:t>
                      </a:r>
                      <a:endParaRPr lang="en-GB" sz="900" b="0" i="0" u="none" strike="noStrike">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2604301869"/>
                  </a:ext>
                </a:extLst>
              </a:tr>
              <a:tr h="188376">
                <a:tc vMerge="1">
                  <a:txBody>
                    <a:bodyPr/>
                    <a:lstStyle/>
                    <a:p>
                      <a:endParaRPr lang="en-GB"/>
                    </a:p>
                  </a:txBody>
                  <a:tcPr/>
                </a:tc>
                <a:tc>
                  <a:txBody>
                    <a:bodyPr/>
                    <a:lstStyle/>
                    <a:p>
                      <a:pPr algn="l" fontAlgn="b"/>
                      <a:r>
                        <a:rPr lang="en-GB" sz="900" u="none" strike="noStrike" dirty="0">
                          <a:effectLst/>
                        </a:rPr>
                        <a:t>Mould production</a:t>
                      </a:r>
                      <a:endParaRPr lang="en-GB" sz="900" b="0" i="0" u="none" strike="noStrike" dirty="0">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1731549779"/>
                  </a:ext>
                </a:extLst>
              </a:tr>
              <a:tr h="188376">
                <a:tc vMerge="1">
                  <a:txBody>
                    <a:bodyPr/>
                    <a:lstStyle/>
                    <a:p>
                      <a:endParaRPr lang="en-GB"/>
                    </a:p>
                  </a:txBody>
                  <a:tcPr/>
                </a:tc>
                <a:tc>
                  <a:txBody>
                    <a:bodyPr/>
                    <a:lstStyle/>
                    <a:p>
                      <a:pPr algn="l" fontAlgn="b"/>
                      <a:r>
                        <a:rPr lang="en-GB" sz="900" u="none" strike="noStrike">
                          <a:effectLst/>
                        </a:rPr>
                        <a:t>Mass production</a:t>
                      </a:r>
                      <a:endParaRPr lang="en-GB" sz="900" b="0" i="0" u="none" strike="noStrike">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3052242398"/>
                  </a:ext>
                </a:extLst>
              </a:tr>
              <a:tr h="188376">
                <a:tc vMerge="1">
                  <a:txBody>
                    <a:bodyPr/>
                    <a:lstStyle/>
                    <a:p>
                      <a:endParaRPr lang="en-GB"/>
                    </a:p>
                  </a:txBody>
                  <a:tcPr/>
                </a:tc>
                <a:tc>
                  <a:txBody>
                    <a:bodyPr/>
                    <a:lstStyle/>
                    <a:p>
                      <a:pPr algn="l" fontAlgn="b"/>
                      <a:r>
                        <a:rPr lang="en-GB" sz="900" u="none" strike="noStrike">
                          <a:effectLst/>
                        </a:rPr>
                        <a:t>On site evalutation first production</a:t>
                      </a:r>
                      <a:endParaRPr lang="en-GB" sz="900" b="0" i="0" u="none" strike="noStrike">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3496982866"/>
                  </a:ext>
                </a:extLst>
              </a:tr>
              <a:tr h="188376">
                <a:tc rowSpan="7">
                  <a:txBody>
                    <a:bodyPr/>
                    <a:lstStyle/>
                    <a:p>
                      <a:pPr algn="ctr" fontAlgn="ctr"/>
                      <a:r>
                        <a:rPr lang="en-GB" sz="900" u="none" strike="noStrike">
                          <a:effectLst/>
                        </a:rPr>
                        <a:t>Decoration development</a:t>
                      </a:r>
                      <a:endParaRPr lang="en-GB" sz="900" b="0" i="0" u="none" strike="noStrike">
                        <a:solidFill>
                          <a:srgbClr val="000000"/>
                        </a:solidFill>
                        <a:effectLst/>
                        <a:latin typeface="Calibri" panose="020F0502020204030204" pitchFamily="34" charset="0"/>
                      </a:endParaRPr>
                    </a:p>
                  </a:txBody>
                  <a:tcPr marL="5060" marR="5060" marT="5060" marB="0" anchor="ctr"/>
                </a:tc>
                <a:tc>
                  <a:txBody>
                    <a:bodyPr/>
                    <a:lstStyle/>
                    <a:p>
                      <a:pPr algn="l" fontAlgn="b"/>
                      <a:r>
                        <a:rPr lang="en-GB" sz="900" u="none" strike="noStrike" dirty="0">
                          <a:effectLst/>
                        </a:rPr>
                        <a:t>Decoration drawing</a:t>
                      </a:r>
                      <a:endParaRPr lang="en-GB" sz="900" b="0" i="0" u="none" strike="noStrike" dirty="0">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3457070441"/>
                  </a:ext>
                </a:extLst>
              </a:tr>
              <a:tr h="188376">
                <a:tc vMerge="1">
                  <a:txBody>
                    <a:bodyPr/>
                    <a:lstStyle/>
                    <a:p>
                      <a:endParaRPr lang="en-GB"/>
                    </a:p>
                  </a:txBody>
                  <a:tcPr/>
                </a:tc>
                <a:tc>
                  <a:txBody>
                    <a:bodyPr/>
                    <a:lstStyle/>
                    <a:p>
                      <a:pPr algn="l" fontAlgn="b"/>
                      <a:r>
                        <a:rPr lang="en-GB" sz="900" u="none" strike="noStrike" dirty="0">
                          <a:effectLst/>
                        </a:rPr>
                        <a:t>Counter drawing</a:t>
                      </a:r>
                      <a:endParaRPr lang="en-GB" sz="900" b="0" i="0" u="none" strike="noStrike" dirty="0">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650547149"/>
                  </a:ext>
                </a:extLst>
              </a:tr>
              <a:tr h="188376">
                <a:tc vMerge="1">
                  <a:txBody>
                    <a:bodyPr/>
                    <a:lstStyle/>
                    <a:p>
                      <a:endParaRPr lang="en-GB"/>
                    </a:p>
                  </a:txBody>
                  <a:tcPr/>
                </a:tc>
                <a:tc>
                  <a:txBody>
                    <a:bodyPr/>
                    <a:lstStyle/>
                    <a:p>
                      <a:pPr algn="l" fontAlgn="b"/>
                      <a:r>
                        <a:rPr lang="en-GB" sz="900" u="none" strike="noStrike">
                          <a:effectLst/>
                        </a:rPr>
                        <a:t>Counter drawing approval</a:t>
                      </a:r>
                      <a:endParaRPr lang="en-GB" sz="900" b="0" i="0" u="none" strike="noStrike">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402440984"/>
                  </a:ext>
                </a:extLst>
              </a:tr>
              <a:tr h="188376">
                <a:tc vMerge="1">
                  <a:txBody>
                    <a:bodyPr/>
                    <a:lstStyle/>
                    <a:p>
                      <a:endParaRPr lang="en-GB"/>
                    </a:p>
                  </a:txBody>
                  <a:tcPr/>
                </a:tc>
                <a:tc>
                  <a:txBody>
                    <a:bodyPr/>
                    <a:lstStyle/>
                    <a:p>
                      <a:pPr algn="l" fontAlgn="b"/>
                      <a:r>
                        <a:rPr lang="en-GB" sz="900" u="none" strike="noStrike">
                          <a:effectLst/>
                        </a:rPr>
                        <a:t>Epson colour reference if relevant</a:t>
                      </a:r>
                      <a:endParaRPr lang="en-GB" sz="900" b="0" i="0" u="none" strike="noStrike">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2479464278"/>
                  </a:ext>
                </a:extLst>
              </a:tr>
              <a:tr h="188376">
                <a:tc vMerge="1">
                  <a:txBody>
                    <a:bodyPr/>
                    <a:lstStyle/>
                    <a:p>
                      <a:endParaRPr lang="en-GB"/>
                    </a:p>
                  </a:txBody>
                  <a:tcPr/>
                </a:tc>
                <a:tc>
                  <a:txBody>
                    <a:bodyPr/>
                    <a:lstStyle/>
                    <a:p>
                      <a:pPr algn="l" fontAlgn="b"/>
                      <a:r>
                        <a:rPr lang="en-GB" sz="900" u="none" strike="noStrike">
                          <a:effectLst/>
                        </a:rPr>
                        <a:t>Decoration sample production</a:t>
                      </a:r>
                      <a:endParaRPr lang="en-GB" sz="900" b="0" i="0" u="none" strike="noStrike">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378883301"/>
                  </a:ext>
                </a:extLst>
              </a:tr>
              <a:tr h="188376">
                <a:tc vMerge="1">
                  <a:txBody>
                    <a:bodyPr/>
                    <a:lstStyle/>
                    <a:p>
                      <a:endParaRPr lang="en-GB"/>
                    </a:p>
                  </a:txBody>
                  <a:tcPr/>
                </a:tc>
                <a:tc>
                  <a:txBody>
                    <a:bodyPr/>
                    <a:lstStyle/>
                    <a:p>
                      <a:pPr algn="l" fontAlgn="b"/>
                      <a:r>
                        <a:rPr lang="en-GB" sz="900" u="none" strike="noStrike">
                          <a:effectLst/>
                        </a:rPr>
                        <a:t>Decoration sample approval</a:t>
                      </a:r>
                      <a:endParaRPr lang="en-GB" sz="900" b="0" i="0" u="none" strike="noStrike">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3168920448"/>
                  </a:ext>
                </a:extLst>
              </a:tr>
              <a:tr h="188376">
                <a:tc vMerge="1">
                  <a:txBody>
                    <a:bodyPr/>
                    <a:lstStyle/>
                    <a:p>
                      <a:endParaRPr lang="en-GB"/>
                    </a:p>
                  </a:txBody>
                  <a:tcPr/>
                </a:tc>
                <a:tc>
                  <a:txBody>
                    <a:bodyPr/>
                    <a:lstStyle/>
                    <a:p>
                      <a:pPr algn="l" fontAlgn="b"/>
                      <a:r>
                        <a:rPr lang="en-GB" sz="900" u="none" strike="noStrike">
                          <a:effectLst/>
                        </a:rPr>
                        <a:t>Signed decoration sample return to supplier</a:t>
                      </a:r>
                      <a:endParaRPr lang="en-GB" sz="900" b="0" i="0" u="none" strike="noStrike">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1991932952"/>
                  </a:ext>
                </a:extLst>
              </a:tr>
              <a:tr h="188376">
                <a:tc rowSpan="3">
                  <a:txBody>
                    <a:bodyPr/>
                    <a:lstStyle/>
                    <a:p>
                      <a:pPr algn="ctr" fontAlgn="ctr"/>
                      <a:r>
                        <a:rPr lang="en-GB" sz="900" u="none" strike="noStrike">
                          <a:effectLst/>
                        </a:rPr>
                        <a:t>Nucleation</a:t>
                      </a:r>
                      <a:endParaRPr lang="en-GB" sz="900" b="0" i="0" u="none" strike="noStrike">
                        <a:solidFill>
                          <a:srgbClr val="000000"/>
                        </a:solidFill>
                        <a:effectLst/>
                        <a:latin typeface="Calibri" panose="020F0502020204030204" pitchFamily="34" charset="0"/>
                      </a:endParaRPr>
                    </a:p>
                  </a:txBody>
                  <a:tcPr marL="5060" marR="5060" marT="5060" marB="0" anchor="ctr"/>
                </a:tc>
                <a:tc>
                  <a:txBody>
                    <a:bodyPr/>
                    <a:lstStyle/>
                    <a:p>
                      <a:pPr algn="l" fontAlgn="b"/>
                      <a:r>
                        <a:rPr lang="en-GB" sz="900" u="none" strike="noStrike" dirty="0">
                          <a:effectLst/>
                        </a:rPr>
                        <a:t>Nucleation design (when applicable)</a:t>
                      </a:r>
                      <a:endParaRPr lang="en-GB" sz="900" b="0" i="0" u="none" strike="noStrike" dirty="0">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652329056"/>
                  </a:ext>
                </a:extLst>
              </a:tr>
              <a:tr h="188376">
                <a:tc vMerge="1">
                  <a:txBody>
                    <a:bodyPr/>
                    <a:lstStyle/>
                    <a:p>
                      <a:endParaRPr lang="en-GB"/>
                    </a:p>
                  </a:txBody>
                  <a:tcPr/>
                </a:tc>
                <a:tc>
                  <a:txBody>
                    <a:bodyPr/>
                    <a:lstStyle/>
                    <a:p>
                      <a:pPr algn="l" fontAlgn="b"/>
                      <a:r>
                        <a:rPr lang="en-GB" sz="900" u="none" strike="noStrike" dirty="0">
                          <a:effectLst/>
                        </a:rPr>
                        <a:t>Prototype nucleation production</a:t>
                      </a:r>
                      <a:endParaRPr lang="en-GB" sz="900" b="0" i="0" u="none" strike="noStrike" dirty="0">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3259522817"/>
                  </a:ext>
                </a:extLst>
              </a:tr>
              <a:tr h="188376">
                <a:tc vMerge="1">
                  <a:txBody>
                    <a:bodyPr/>
                    <a:lstStyle/>
                    <a:p>
                      <a:endParaRPr lang="en-GB"/>
                    </a:p>
                  </a:txBody>
                  <a:tcPr/>
                </a:tc>
                <a:tc>
                  <a:txBody>
                    <a:bodyPr/>
                    <a:lstStyle/>
                    <a:p>
                      <a:pPr algn="l" fontAlgn="b"/>
                      <a:r>
                        <a:rPr lang="en-GB" sz="900" u="none" strike="noStrike">
                          <a:effectLst/>
                        </a:rPr>
                        <a:t>Approval nucleation</a:t>
                      </a:r>
                      <a:endParaRPr lang="en-GB" sz="900" b="0" i="0" u="none" strike="noStrike">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1559359080"/>
                  </a:ext>
                </a:extLst>
              </a:tr>
              <a:tr h="188376">
                <a:tc rowSpan="2">
                  <a:txBody>
                    <a:bodyPr/>
                    <a:lstStyle/>
                    <a:p>
                      <a:pPr algn="ctr" fontAlgn="ctr"/>
                      <a:r>
                        <a:rPr lang="en-GB" sz="900" u="none" strike="noStrike">
                          <a:effectLst/>
                        </a:rPr>
                        <a:t>Transport carton</a:t>
                      </a:r>
                      <a:endParaRPr lang="en-GB" sz="900" b="0" i="0" u="none" strike="noStrike">
                        <a:solidFill>
                          <a:srgbClr val="000000"/>
                        </a:solidFill>
                        <a:effectLst/>
                        <a:latin typeface="Calibri" panose="020F0502020204030204" pitchFamily="34" charset="0"/>
                      </a:endParaRPr>
                    </a:p>
                  </a:txBody>
                  <a:tcPr marL="5060" marR="5060" marT="5060" marB="0" anchor="ctr"/>
                </a:tc>
                <a:tc>
                  <a:txBody>
                    <a:bodyPr/>
                    <a:lstStyle/>
                    <a:p>
                      <a:pPr algn="l" fontAlgn="b"/>
                      <a:r>
                        <a:rPr lang="en-GB" sz="900" u="none" strike="noStrike" dirty="0">
                          <a:effectLst/>
                        </a:rPr>
                        <a:t>Drawing </a:t>
                      </a:r>
                      <a:r>
                        <a:rPr lang="en-GB" sz="900" u="none" strike="noStrike" dirty="0" err="1">
                          <a:effectLst/>
                        </a:rPr>
                        <a:t>outerbox</a:t>
                      </a:r>
                      <a:r>
                        <a:rPr lang="en-GB" sz="900" u="none" strike="noStrike" dirty="0">
                          <a:effectLst/>
                        </a:rPr>
                        <a:t> according to guideline</a:t>
                      </a:r>
                      <a:endParaRPr lang="en-GB" sz="900" b="0" i="0" u="none" strike="noStrike" dirty="0">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3462148110"/>
                  </a:ext>
                </a:extLst>
              </a:tr>
              <a:tr h="188376">
                <a:tc vMerge="1">
                  <a:txBody>
                    <a:bodyPr/>
                    <a:lstStyle/>
                    <a:p>
                      <a:endParaRPr lang="en-GB"/>
                    </a:p>
                  </a:txBody>
                  <a:tcPr/>
                </a:tc>
                <a:tc>
                  <a:txBody>
                    <a:bodyPr/>
                    <a:lstStyle/>
                    <a:p>
                      <a:pPr algn="l" fontAlgn="b"/>
                      <a:r>
                        <a:rPr lang="en-GB" sz="900" u="none" strike="noStrike" dirty="0">
                          <a:effectLst/>
                        </a:rPr>
                        <a:t>Approval design (LF number to be confirmed by LF)</a:t>
                      </a:r>
                      <a:endParaRPr lang="en-GB" sz="900" b="0" i="0" u="none" strike="noStrike" dirty="0">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3524496826"/>
                  </a:ext>
                </a:extLst>
              </a:tr>
              <a:tr h="188376">
                <a:tc rowSpan="8">
                  <a:txBody>
                    <a:bodyPr/>
                    <a:lstStyle/>
                    <a:p>
                      <a:pPr algn="ctr" fontAlgn="ctr"/>
                      <a:r>
                        <a:rPr lang="en-GB" sz="900" u="none" strike="noStrike">
                          <a:effectLst/>
                        </a:rPr>
                        <a:t>Giftboxes</a:t>
                      </a:r>
                      <a:endParaRPr lang="en-GB" sz="900" b="0" i="0" u="none" strike="noStrike">
                        <a:solidFill>
                          <a:srgbClr val="000000"/>
                        </a:solidFill>
                        <a:effectLst/>
                        <a:latin typeface="Calibri" panose="020F0502020204030204" pitchFamily="34" charset="0"/>
                      </a:endParaRPr>
                    </a:p>
                  </a:txBody>
                  <a:tcPr marL="5060" marR="5060" marT="5060" marB="0" anchor="ctr"/>
                </a:tc>
                <a:tc>
                  <a:txBody>
                    <a:bodyPr/>
                    <a:lstStyle/>
                    <a:p>
                      <a:pPr algn="l" fontAlgn="b"/>
                      <a:r>
                        <a:rPr lang="en-GB" sz="900" u="none" strike="noStrike" dirty="0" err="1">
                          <a:effectLst/>
                        </a:rPr>
                        <a:t>Diecut</a:t>
                      </a:r>
                      <a:r>
                        <a:rPr lang="en-GB" sz="900" u="none" strike="noStrike" dirty="0">
                          <a:effectLst/>
                        </a:rPr>
                        <a:t> giftbox (if new shape)</a:t>
                      </a:r>
                      <a:endParaRPr lang="en-GB" sz="900" b="0" i="0" u="none" strike="noStrike" dirty="0">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1712400474"/>
                  </a:ext>
                </a:extLst>
              </a:tr>
              <a:tr h="188376">
                <a:tc vMerge="1">
                  <a:txBody>
                    <a:bodyPr/>
                    <a:lstStyle/>
                    <a:p>
                      <a:endParaRPr lang="en-GB"/>
                    </a:p>
                  </a:txBody>
                  <a:tcPr/>
                </a:tc>
                <a:tc>
                  <a:txBody>
                    <a:bodyPr/>
                    <a:lstStyle/>
                    <a:p>
                      <a:pPr algn="l" fontAlgn="b"/>
                      <a:r>
                        <a:rPr lang="en-GB" sz="900" u="none" strike="noStrike" dirty="0">
                          <a:effectLst/>
                        </a:rPr>
                        <a:t>Approval </a:t>
                      </a:r>
                      <a:r>
                        <a:rPr lang="en-GB" sz="900" u="none" strike="noStrike" dirty="0" err="1">
                          <a:effectLst/>
                        </a:rPr>
                        <a:t>diecut</a:t>
                      </a:r>
                      <a:endParaRPr lang="en-GB" sz="900" b="0" i="0" u="none" strike="noStrike" dirty="0">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1325473628"/>
                  </a:ext>
                </a:extLst>
              </a:tr>
              <a:tr h="188376">
                <a:tc vMerge="1">
                  <a:txBody>
                    <a:bodyPr/>
                    <a:lstStyle/>
                    <a:p>
                      <a:endParaRPr lang="en-GB"/>
                    </a:p>
                  </a:txBody>
                  <a:tcPr/>
                </a:tc>
                <a:tc>
                  <a:txBody>
                    <a:bodyPr/>
                    <a:lstStyle/>
                    <a:p>
                      <a:pPr algn="l" fontAlgn="b"/>
                      <a:r>
                        <a:rPr lang="en-GB" sz="900" u="none" strike="noStrike">
                          <a:effectLst/>
                        </a:rPr>
                        <a:t>Create artwork on diecut</a:t>
                      </a:r>
                      <a:endParaRPr lang="en-GB" sz="900" b="0" i="0" u="none" strike="noStrike">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3178281928"/>
                  </a:ext>
                </a:extLst>
              </a:tr>
              <a:tr h="188376">
                <a:tc vMerge="1">
                  <a:txBody>
                    <a:bodyPr/>
                    <a:lstStyle/>
                    <a:p>
                      <a:endParaRPr lang="en-GB"/>
                    </a:p>
                  </a:txBody>
                  <a:tcPr/>
                </a:tc>
                <a:tc>
                  <a:txBody>
                    <a:bodyPr/>
                    <a:lstStyle/>
                    <a:p>
                      <a:pPr algn="l" fontAlgn="b"/>
                      <a:r>
                        <a:rPr lang="en-GB" sz="900" u="none" strike="noStrike">
                          <a:effectLst/>
                        </a:rPr>
                        <a:t>Create Epson colour reference for supplier</a:t>
                      </a:r>
                      <a:endParaRPr lang="en-GB" sz="900" b="0" i="0" u="none" strike="noStrike">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3099293661"/>
                  </a:ext>
                </a:extLst>
              </a:tr>
              <a:tr h="188376">
                <a:tc vMerge="1">
                  <a:txBody>
                    <a:bodyPr/>
                    <a:lstStyle/>
                    <a:p>
                      <a:endParaRPr lang="en-GB"/>
                    </a:p>
                  </a:txBody>
                  <a:tcPr/>
                </a:tc>
                <a:tc>
                  <a:txBody>
                    <a:bodyPr/>
                    <a:lstStyle/>
                    <a:p>
                      <a:pPr algn="l" fontAlgn="b"/>
                      <a:r>
                        <a:rPr lang="en-GB" sz="900" u="none" strike="noStrike">
                          <a:effectLst/>
                        </a:rPr>
                        <a:t>Create counter drawing</a:t>
                      </a:r>
                      <a:endParaRPr lang="en-GB" sz="900" b="0" i="0" u="none" strike="noStrike">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2910674606"/>
                  </a:ext>
                </a:extLst>
              </a:tr>
              <a:tr h="188376">
                <a:tc vMerge="1">
                  <a:txBody>
                    <a:bodyPr/>
                    <a:lstStyle/>
                    <a:p>
                      <a:endParaRPr lang="en-GB"/>
                    </a:p>
                  </a:txBody>
                  <a:tcPr/>
                </a:tc>
                <a:tc>
                  <a:txBody>
                    <a:bodyPr/>
                    <a:lstStyle/>
                    <a:p>
                      <a:pPr algn="l" fontAlgn="b"/>
                      <a:r>
                        <a:rPr lang="en-GB" sz="900" u="none" strike="noStrike">
                          <a:effectLst/>
                        </a:rPr>
                        <a:t>Create printproof</a:t>
                      </a:r>
                      <a:endParaRPr lang="en-GB" sz="900" b="0" i="0" u="none" strike="noStrike">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449426449"/>
                  </a:ext>
                </a:extLst>
              </a:tr>
              <a:tr h="188376">
                <a:tc vMerge="1">
                  <a:txBody>
                    <a:bodyPr/>
                    <a:lstStyle/>
                    <a:p>
                      <a:endParaRPr lang="en-GB"/>
                    </a:p>
                  </a:txBody>
                  <a:tcPr/>
                </a:tc>
                <a:tc>
                  <a:txBody>
                    <a:bodyPr/>
                    <a:lstStyle/>
                    <a:p>
                      <a:pPr algn="l" fontAlgn="b"/>
                      <a:r>
                        <a:rPr lang="en-GB" sz="900" u="none" strike="noStrike" dirty="0">
                          <a:effectLst/>
                        </a:rPr>
                        <a:t>Approval </a:t>
                      </a:r>
                      <a:r>
                        <a:rPr lang="en-GB" sz="900" u="none" strike="noStrike" dirty="0" err="1">
                          <a:effectLst/>
                        </a:rPr>
                        <a:t>printproof</a:t>
                      </a:r>
                      <a:endParaRPr lang="en-GB" sz="900" b="0" i="0" u="none" strike="noStrike" dirty="0">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2364113933"/>
                  </a:ext>
                </a:extLst>
              </a:tr>
              <a:tr h="188376">
                <a:tc vMerge="1">
                  <a:txBody>
                    <a:bodyPr/>
                    <a:lstStyle/>
                    <a:p>
                      <a:endParaRPr lang="en-GB"/>
                    </a:p>
                  </a:txBody>
                  <a:tcPr/>
                </a:tc>
                <a:tc>
                  <a:txBody>
                    <a:bodyPr/>
                    <a:lstStyle/>
                    <a:p>
                      <a:pPr algn="l" fontAlgn="b"/>
                      <a:r>
                        <a:rPr lang="en-GB" sz="900" u="none" strike="noStrike" dirty="0">
                          <a:effectLst/>
                        </a:rPr>
                        <a:t>Signed </a:t>
                      </a:r>
                      <a:r>
                        <a:rPr lang="en-GB" sz="900" u="none" strike="noStrike" dirty="0" err="1">
                          <a:effectLst/>
                        </a:rPr>
                        <a:t>printproof</a:t>
                      </a:r>
                      <a:r>
                        <a:rPr lang="en-GB" sz="900" u="none" strike="noStrike" dirty="0">
                          <a:effectLst/>
                        </a:rPr>
                        <a:t> return to supplier</a:t>
                      </a:r>
                      <a:endParaRPr lang="en-GB" sz="900" b="0" i="0" u="none" strike="noStrike" dirty="0">
                        <a:solidFill>
                          <a:srgbClr val="000000"/>
                        </a:solidFill>
                        <a:effectLst/>
                        <a:latin typeface="Calibri" panose="020F0502020204030204" pitchFamily="34" charset="0"/>
                      </a:endParaRPr>
                    </a:p>
                  </a:txBody>
                  <a:tcPr marL="5060" marR="5060" marT="5060" marB="0" anchor="b"/>
                </a:tc>
                <a:extLst>
                  <a:ext uri="{0D108BD9-81ED-4DB2-BD59-A6C34878D82A}">
                    <a16:rowId xmlns:a16="http://schemas.microsoft.com/office/drawing/2014/main" val="2917334775"/>
                  </a:ext>
                </a:extLst>
              </a:tr>
            </a:tbl>
          </a:graphicData>
        </a:graphic>
      </p:graphicFrame>
    </p:spTree>
    <p:extLst>
      <p:ext uri="{BB962C8B-B14F-4D97-AF65-F5344CB8AC3E}">
        <p14:creationId xmlns:p14="http://schemas.microsoft.com/office/powerpoint/2010/main" val="824681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63E37-3D17-1546-F0E5-CC918DE72FCC}"/>
              </a:ext>
            </a:extLst>
          </p:cNvPr>
          <p:cNvSpPr>
            <a:spLocks noGrp="1"/>
          </p:cNvSpPr>
          <p:nvPr>
            <p:ph type="title"/>
          </p:nvPr>
        </p:nvSpPr>
        <p:spPr/>
        <p:txBody>
          <a:bodyPr/>
          <a:lstStyle/>
          <a:p>
            <a:r>
              <a:rPr lang="nl-NL" dirty="0"/>
              <a:t>Main flow</a:t>
            </a:r>
            <a:endParaRPr lang="en-GB" dirty="0"/>
          </a:p>
        </p:txBody>
      </p:sp>
      <p:sp>
        <p:nvSpPr>
          <p:cNvPr id="3" name="Content Placeholder 2">
            <a:extLst>
              <a:ext uri="{FF2B5EF4-FFF2-40B4-BE49-F238E27FC236}">
                <a16:creationId xmlns:a16="http://schemas.microsoft.com/office/drawing/2014/main" id="{14026702-8C3D-AF06-E155-0E618E39EEDE}"/>
              </a:ext>
            </a:extLst>
          </p:cNvPr>
          <p:cNvSpPr>
            <a:spLocks noGrp="1"/>
          </p:cNvSpPr>
          <p:nvPr>
            <p:ph idx="1"/>
          </p:nvPr>
        </p:nvSpPr>
        <p:spPr>
          <a:xfrm>
            <a:off x="838200" y="1371600"/>
            <a:ext cx="10515600" cy="5121275"/>
          </a:xfrm>
        </p:spPr>
        <p:txBody>
          <a:bodyPr>
            <a:normAutofit fontScale="32500" lnSpcReduction="20000"/>
          </a:bodyPr>
          <a:lstStyle/>
          <a:p>
            <a:r>
              <a:rPr lang="nl-NL" dirty="0"/>
              <a:t>Overall flowchart</a:t>
            </a:r>
          </a:p>
          <a:p>
            <a:r>
              <a:rPr lang="nl-NL" dirty="0" err="1"/>
              <a:t>Choices</a:t>
            </a:r>
            <a:r>
              <a:rPr lang="nl-NL" dirty="0"/>
              <a:t>:</a:t>
            </a:r>
          </a:p>
          <a:p>
            <a:pPr lvl="1"/>
            <a:r>
              <a:rPr lang="nl-NL" dirty="0" err="1"/>
              <a:t>Bespoke</a:t>
            </a:r>
            <a:r>
              <a:rPr lang="nl-NL" dirty="0"/>
              <a:t> or Off </a:t>
            </a:r>
            <a:r>
              <a:rPr lang="nl-NL" dirty="0" err="1"/>
              <a:t>the</a:t>
            </a:r>
            <a:r>
              <a:rPr lang="nl-NL" dirty="0"/>
              <a:t> </a:t>
            </a:r>
            <a:r>
              <a:rPr lang="nl-NL" dirty="0" err="1"/>
              <a:t>shelf</a:t>
            </a:r>
            <a:r>
              <a:rPr lang="nl-NL" dirty="0"/>
              <a:t>/</a:t>
            </a:r>
            <a:r>
              <a:rPr lang="nl-NL" dirty="0" err="1"/>
              <a:t>catalogue</a:t>
            </a:r>
            <a:endParaRPr lang="nl-NL" dirty="0"/>
          </a:p>
          <a:p>
            <a:pPr lvl="2"/>
            <a:r>
              <a:rPr lang="nl-NL" dirty="0" err="1"/>
              <a:t>Cost</a:t>
            </a:r>
            <a:r>
              <a:rPr lang="nl-NL" dirty="0"/>
              <a:t>, </a:t>
            </a:r>
            <a:r>
              <a:rPr lang="nl-NL" dirty="0" err="1"/>
              <a:t>leadtimes</a:t>
            </a:r>
            <a:r>
              <a:rPr lang="nl-NL" dirty="0"/>
              <a:t>, MOQ, flexibility, options to </a:t>
            </a:r>
            <a:r>
              <a:rPr lang="nl-NL" dirty="0" err="1"/>
              <a:t>leave</a:t>
            </a:r>
            <a:r>
              <a:rPr lang="nl-NL" dirty="0"/>
              <a:t> </a:t>
            </a:r>
            <a:r>
              <a:rPr lang="nl-NL" dirty="0" err="1"/>
              <a:t>undecorated</a:t>
            </a:r>
            <a:endParaRPr lang="nl-NL" dirty="0"/>
          </a:p>
          <a:p>
            <a:r>
              <a:rPr lang="nl-NL" dirty="0" err="1"/>
              <a:t>If</a:t>
            </a:r>
            <a:r>
              <a:rPr lang="nl-NL" dirty="0"/>
              <a:t> </a:t>
            </a:r>
            <a:r>
              <a:rPr lang="nl-NL" dirty="0" err="1"/>
              <a:t>bespoke</a:t>
            </a:r>
            <a:r>
              <a:rPr lang="nl-NL" dirty="0"/>
              <a:t> glas</a:t>
            </a:r>
            <a:r>
              <a:rPr lang="en-GB" dirty="0"/>
              <a:t>s</a:t>
            </a:r>
          </a:p>
          <a:p>
            <a:pPr lvl="1"/>
            <a:r>
              <a:rPr lang="en-GB" dirty="0"/>
              <a:t>Overall design limitations (Mould openings, size limitations factory, </a:t>
            </a:r>
          </a:p>
          <a:p>
            <a:pPr lvl="1"/>
            <a:r>
              <a:rPr lang="en-GB" dirty="0"/>
              <a:t>Technique (blown/pressed, </a:t>
            </a:r>
            <a:r>
              <a:rPr lang="en-GB" dirty="0" err="1"/>
              <a:t>stemware:bowl</a:t>
            </a:r>
            <a:r>
              <a:rPr lang="en-GB" dirty="0"/>
              <a:t>/stem)</a:t>
            </a:r>
          </a:p>
          <a:p>
            <a:pPr lvl="1"/>
            <a:r>
              <a:rPr lang="en-GB" dirty="0"/>
              <a:t>Type of glass (stemware vs tumbler vs tankard</a:t>
            </a:r>
          </a:p>
          <a:p>
            <a:pPr lvl="1"/>
            <a:r>
              <a:rPr lang="en-GB" dirty="0"/>
              <a:t>Glass: </a:t>
            </a:r>
            <a:r>
              <a:rPr lang="en-GB" dirty="0" err="1"/>
              <a:t>sodalime</a:t>
            </a:r>
            <a:r>
              <a:rPr lang="en-GB" dirty="0"/>
              <a:t>, borosilicate, crystal, </a:t>
            </a:r>
            <a:r>
              <a:rPr lang="en-GB" dirty="0" err="1"/>
              <a:t>crystaline</a:t>
            </a:r>
            <a:endParaRPr lang="en-GB" dirty="0"/>
          </a:p>
          <a:p>
            <a:pPr lvl="1"/>
            <a:r>
              <a:rPr lang="en-GB" dirty="0"/>
              <a:t>Virgin or recycled</a:t>
            </a:r>
          </a:p>
          <a:p>
            <a:pPr lvl="1"/>
            <a:r>
              <a:rPr lang="en-GB" dirty="0"/>
              <a:t>Glass sizes</a:t>
            </a:r>
          </a:p>
          <a:p>
            <a:pPr lvl="1"/>
            <a:r>
              <a:rPr lang="en-GB" dirty="0"/>
              <a:t>Tempering/</a:t>
            </a:r>
            <a:r>
              <a:rPr lang="en-GB" dirty="0" err="1"/>
              <a:t>thoughening</a:t>
            </a:r>
            <a:endParaRPr lang="en-GB" dirty="0"/>
          </a:p>
          <a:p>
            <a:pPr lvl="1"/>
            <a:r>
              <a:rPr lang="en-GB" dirty="0" err="1"/>
              <a:t>Stackability</a:t>
            </a:r>
            <a:endParaRPr lang="en-GB" dirty="0"/>
          </a:p>
          <a:p>
            <a:r>
              <a:rPr lang="en-GB" dirty="0"/>
              <a:t>Off the shelf</a:t>
            </a:r>
          </a:p>
          <a:p>
            <a:pPr lvl="1"/>
            <a:r>
              <a:rPr lang="en-GB" dirty="0"/>
              <a:t>Options to modification</a:t>
            </a:r>
          </a:p>
          <a:p>
            <a:pPr lvl="1"/>
            <a:r>
              <a:rPr lang="en-GB" dirty="0"/>
              <a:t>Type of glass</a:t>
            </a:r>
          </a:p>
          <a:p>
            <a:pPr lvl="1"/>
            <a:r>
              <a:rPr lang="en-GB" dirty="0"/>
              <a:t>Considerations</a:t>
            </a:r>
          </a:p>
          <a:p>
            <a:r>
              <a:rPr lang="en-GB" dirty="0"/>
              <a:t>Decoration</a:t>
            </a:r>
          </a:p>
          <a:p>
            <a:pPr lvl="1"/>
            <a:r>
              <a:rPr lang="en-GB" dirty="0"/>
              <a:t>Types of decoration</a:t>
            </a:r>
          </a:p>
          <a:p>
            <a:pPr lvl="1"/>
            <a:r>
              <a:rPr lang="en-GB" dirty="0"/>
              <a:t>Nucleation</a:t>
            </a:r>
          </a:p>
          <a:p>
            <a:r>
              <a:rPr lang="en-GB" dirty="0"/>
              <a:t>Other</a:t>
            </a:r>
          </a:p>
          <a:p>
            <a:pPr lvl="1"/>
            <a:r>
              <a:rPr lang="en-GB" dirty="0" err="1"/>
              <a:t>Packsizes</a:t>
            </a:r>
            <a:endParaRPr lang="en-GB" dirty="0"/>
          </a:p>
          <a:p>
            <a:pPr lvl="1"/>
            <a:r>
              <a:rPr lang="en-GB" dirty="0"/>
              <a:t>Giftboxes</a:t>
            </a:r>
          </a:p>
          <a:p>
            <a:r>
              <a:rPr lang="en-GB" dirty="0"/>
              <a:t>Watchouts during development checkpoints</a:t>
            </a:r>
          </a:p>
          <a:p>
            <a:pPr lvl="1"/>
            <a:r>
              <a:rPr lang="en-GB" dirty="0"/>
              <a:t>Use of 3d models in development</a:t>
            </a:r>
          </a:p>
          <a:p>
            <a:pPr lvl="1"/>
            <a:r>
              <a:rPr lang="en-GB" dirty="0"/>
              <a:t>Technical drawing checks</a:t>
            </a:r>
          </a:p>
          <a:p>
            <a:pPr lvl="1"/>
            <a:r>
              <a:rPr lang="en-GB" dirty="0"/>
              <a:t>Trial sample review</a:t>
            </a:r>
          </a:p>
          <a:p>
            <a:pPr lvl="1"/>
            <a:r>
              <a:rPr lang="en-GB" dirty="0"/>
              <a:t>Production start</a:t>
            </a:r>
          </a:p>
          <a:p>
            <a:pPr lvl="1"/>
            <a:r>
              <a:rPr lang="en-GB" dirty="0"/>
              <a:t>After launch</a:t>
            </a:r>
            <a:endParaRPr lang="nl-NL" dirty="0"/>
          </a:p>
        </p:txBody>
      </p:sp>
    </p:spTree>
    <p:extLst>
      <p:ext uri="{BB962C8B-B14F-4D97-AF65-F5344CB8AC3E}">
        <p14:creationId xmlns:p14="http://schemas.microsoft.com/office/powerpoint/2010/main" val="1387703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971A7-38E2-A22D-2AF5-F76CE34306EA}"/>
              </a:ext>
            </a:extLst>
          </p:cNvPr>
          <p:cNvSpPr>
            <a:spLocks noGrp="1"/>
          </p:cNvSpPr>
          <p:nvPr>
            <p:ph type="title"/>
          </p:nvPr>
        </p:nvSpPr>
        <p:spPr>
          <a:xfrm>
            <a:off x="838200" y="-45201"/>
            <a:ext cx="10515600" cy="1325563"/>
          </a:xfrm>
        </p:spPr>
        <p:txBody>
          <a:bodyPr/>
          <a:lstStyle/>
          <a:p>
            <a:r>
              <a:rPr lang="nl-NL" dirty="0"/>
              <a:t>Development flowchart </a:t>
            </a:r>
            <a:r>
              <a:rPr lang="nl-NL" dirty="0" err="1"/>
              <a:t>glassware</a:t>
            </a:r>
            <a:endParaRPr lang="en-GB" dirty="0"/>
          </a:p>
        </p:txBody>
      </p:sp>
      <p:graphicFrame>
        <p:nvGraphicFramePr>
          <p:cNvPr id="4" name="Diagram 3">
            <a:extLst>
              <a:ext uri="{FF2B5EF4-FFF2-40B4-BE49-F238E27FC236}">
                <a16:creationId xmlns:a16="http://schemas.microsoft.com/office/drawing/2014/main" id="{16FC14EE-1076-EAB7-351C-CAB2068C5D8A}"/>
              </a:ext>
            </a:extLst>
          </p:cNvPr>
          <p:cNvGraphicFramePr/>
          <p:nvPr>
            <p:extLst>
              <p:ext uri="{D42A27DB-BD31-4B8C-83A1-F6EECF244321}">
                <p14:modId xmlns:p14="http://schemas.microsoft.com/office/powerpoint/2010/main" val="2066409316"/>
              </p:ext>
            </p:extLst>
          </p:nvPr>
        </p:nvGraphicFramePr>
        <p:xfrm>
          <a:off x="1491131" y="958765"/>
          <a:ext cx="7695418" cy="12330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A0488990-01AA-BCF6-25F5-347B34213ECC}"/>
              </a:ext>
            </a:extLst>
          </p:cNvPr>
          <p:cNvGraphicFramePr/>
          <p:nvPr>
            <p:extLst>
              <p:ext uri="{D42A27DB-BD31-4B8C-83A1-F6EECF244321}">
                <p14:modId xmlns:p14="http://schemas.microsoft.com/office/powerpoint/2010/main" val="4159303444"/>
              </p:ext>
            </p:extLst>
          </p:nvPr>
        </p:nvGraphicFramePr>
        <p:xfrm>
          <a:off x="2737771" y="1755687"/>
          <a:ext cx="3920881" cy="105728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5">
            <a:extLst>
              <a:ext uri="{FF2B5EF4-FFF2-40B4-BE49-F238E27FC236}">
                <a16:creationId xmlns:a16="http://schemas.microsoft.com/office/drawing/2014/main" id="{EB7253A9-F78D-DF6E-D4DD-B4B0B7C20D66}"/>
              </a:ext>
            </a:extLst>
          </p:cNvPr>
          <p:cNvSpPr/>
          <p:nvPr/>
        </p:nvSpPr>
        <p:spPr>
          <a:xfrm>
            <a:off x="10393181" y="1281159"/>
            <a:ext cx="970916" cy="3024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Mass </a:t>
            </a:r>
            <a:r>
              <a:rPr lang="nl-NL" dirty="0" err="1"/>
              <a:t>production</a:t>
            </a:r>
            <a:endParaRPr lang="en-GB" dirty="0"/>
          </a:p>
        </p:txBody>
      </p:sp>
      <p:graphicFrame>
        <p:nvGraphicFramePr>
          <p:cNvPr id="7" name="Diagram 6">
            <a:extLst>
              <a:ext uri="{FF2B5EF4-FFF2-40B4-BE49-F238E27FC236}">
                <a16:creationId xmlns:a16="http://schemas.microsoft.com/office/drawing/2014/main" id="{5A6FE87C-5C8A-8AF7-2C64-0D2A53614380}"/>
              </a:ext>
            </a:extLst>
          </p:cNvPr>
          <p:cNvGraphicFramePr/>
          <p:nvPr>
            <p:extLst>
              <p:ext uri="{D42A27DB-BD31-4B8C-83A1-F6EECF244321}">
                <p14:modId xmlns:p14="http://schemas.microsoft.com/office/powerpoint/2010/main" val="2512991739"/>
              </p:ext>
            </p:extLst>
          </p:nvPr>
        </p:nvGraphicFramePr>
        <p:xfrm>
          <a:off x="2737771" y="2472782"/>
          <a:ext cx="2656282" cy="105728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8" name="Diagram 7">
            <a:extLst>
              <a:ext uri="{FF2B5EF4-FFF2-40B4-BE49-F238E27FC236}">
                <a16:creationId xmlns:a16="http://schemas.microsoft.com/office/drawing/2014/main" id="{AE13C04E-795C-6E58-FD49-876B71D7378E}"/>
              </a:ext>
            </a:extLst>
          </p:cNvPr>
          <p:cNvGraphicFramePr/>
          <p:nvPr>
            <p:extLst>
              <p:ext uri="{D42A27DB-BD31-4B8C-83A1-F6EECF244321}">
                <p14:modId xmlns:p14="http://schemas.microsoft.com/office/powerpoint/2010/main" val="237225992"/>
              </p:ext>
            </p:extLst>
          </p:nvPr>
        </p:nvGraphicFramePr>
        <p:xfrm>
          <a:off x="2737772" y="3204642"/>
          <a:ext cx="3920880" cy="105728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4" name="Diagram 13">
            <a:extLst>
              <a:ext uri="{FF2B5EF4-FFF2-40B4-BE49-F238E27FC236}">
                <a16:creationId xmlns:a16="http://schemas.microsoft.com/office/drawing/2014/main" id="{2D81B5E5-6329-EA3A-A654-A8C0E26AC85F}"/>
              </a:ext>
            </a:extLst>
          </p:cNvPr>
          <p:cNvGraphicFramePr/>
          <p:nvPr>
            <p:extLst>
              <p:ext uri="{D42A27DB-BD31-4B8C-83A1-F6EECF244321}">
                <p14:modId xmlns:p14="http://schemas.microsoft.com/office/powerpoint/2010/main" val="2379743383"/>
              </p:ext>
            </p:extLst>
          </p:nvPr>
        </p:nvGraphicFramePr>
        <p:xfrm>
          <a:off x="2737771" y="3958294"/>
          <a:ext cx="2656282" cy="1057281"/>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Tree>
    <p:extLst>
      <p:ext uri="{BB962C8B-B14F-4D97-AF65-F5344CB8AC3E}">
        <p14:creationId xmlns:p14="http://schemas.microsoft.com/office/powerpoint/2010/main" val="1518388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E7819-86FC-3511-3F2A-B5C3E7A72B0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1E4E823-4F21-1BCD-8DDC-791D38E0A2C1}"/>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7792E8E1-9756-D5C4-7A79-C031D09F558F}"/>
              </a:ext>
            </a:extLst>
          </p:cNvPr>
          <p:cNvPicPr>
            <a:picLocks noChangeAspect="1"/>
          </p:cNvPicPr>
          <p:nvPr/>
        </p:nvPicPr>
        <p:blipFill>
          <a:blip r:embed="rId2"/>
          <a:stretch>
            <a:fillRect/>
          </a:stretch>
        </p:blipFill>
        <p:spPr>
          <a:xfrm>
            <a:off x="35836" y="0"/>
            <a:ext cx="12120327" cy="6858000"/>
          </a:xfrm>
          <a:prstGeom prst="rect">
            <a:avLst/>
          </a:prstGeom>
        </p:spPr>
      </p:pic>
    </p:spTree>
    <p:extLst>
      <p:ext uri="{BB962C8B-B14F-4D97-AF65-F5344CB8AC3E}">
        <p14:creationId xmlns:p14="http://schemas.microsoft.com/office/powerpoint/2010/main" val="1168334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802C0-3D9F-BF11-713D-31CF78F19B9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759E9DD-36C9-AB0E-958E-FA29063BAC79}"/>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85F63C47-EFD6-C4DA-AA32-F4A6B5F8AF30}"/>
              </a:ext>
            </a:extLst>
          </p:cNvPr>
          <p:cNvPicPr>
            <a:picLocks noChangeAspect="1"/>
          </p:cNvPicPr>
          <p:nvPr/>
        </p:nvPicPr>
        <p:blipFill>
          <a:blip r:embed="rId2"/>
          <a:stretch>
            <a:fillRect/>
          </a:stretch>
        </p:blipFill>
        <p:spPr>
          <a:xfrm>
            <a:off x="0" y="9460"/>
            <a:ext cx="12192000" cy="6839079"/>
          </a:xfrm>
          <a:prstGeom prst="rect">
            <a:avLst/>
          </a:prstGeom>
        </p:spPr>
      </p:pic>
    </p:spTree>
    <p:extLst>
      <p:ext uri="{BB962C8B-B14F-4D97-AF65-F5344CB8AC3E}">
        <p14:creationId xmlns:p14="http://schemas.microsoft.com/office/powerpoint/2010/main" val="4102593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D350-1489-F9DB-08D7-8DE799A964D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FA9C176-66EA-E7A2-524B-E98756815A25}"/>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12C7035B-1E92-0FAE-CAB9-5EF12DCE48D5}"/>
              </a:ext>
            </a:extLst>
          </p:cNvPr>
          <p:cNvPicPr>
            <a:picLocks noChangeAspect="1"/>
          </p:cNvPicPr>
          <p:nvPr/>
        </p:nvPicPr>
        <p:blipFill>
          <a:blip r:embed="rId2"/>
          <a:stretch>
            <a:fillRect/>
          </a:stretch>
        </p:blipFill>
        <p:spPr>
          <a:xfrm>
            <a:off x="44621" y="0"/>
            <a:ext cx="12102757" cy="6858000"/>
          </a:xfrm>
          <a:prstGeom prst="rect">
            <a:avLst/>
          </a:prstGeom>
        </p:spPr>
      </p:pic>
    </p:spTree>
    <p:extLst>
      <p:ext uri="{BB962C8B-B14F-4D97-AF65-F5344CB8AC3E}">
        <p14:creationId xmlns:p14="http://schemas.microsoft.com/office/powerpoint/2010/main" val="1238845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D7BED-746F-04E3-2761-F112F46A7E1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D33A937-44C8-F0E2-79B0-F18850A04A66}"/>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E4C5AA82-75BD-4ACE-A918-B595E55C68AC}"/>
              </a:ext>
            </a:extLst>
          </p:cNvPr>
          <p:cNvPicPr>
            <a:picLocks noChangeAspect="1"/>
          </p:cNvPicPr>
          <p:nvPr/>
        </p:nvPicPr>
        <p:blipFill>
          <a:blip r:embed="rId2"/>
          <a:stretch>
            <a:fillRect/>
          </a:stretch>
        </p:blipFill>
        <p:spPr>
          <a:xfrm>
            <a:off x="0" y="12750"/>
            <a:ext cx="12192000" cy="6832499"/>
          </a:xfrm>
          <a:prstGeom prst="rect">
            <a:avLst/>
          </a:prstGeom>
        </p:spPr>
      </p:pic>
    </p:spTree>
    <p:extLst>
      <p:ext uri="{BB962C8B-B14F-4D97-AF65-F5344CB8AC3E}">
        <p14:creationId xmlns:p14="http://schemas.microsoft.com/office/powerpoint/2010/main" val="1535967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A747B2-437B-14A8-C761-FC00A0959D11}"/>
              </a:ext>
            </a:extLst>
          </p:cNvPr>
          <p:cNvPicPr>
            <a:picLocks noChangeAspect="1"/>
          </p:cNvPicPr>
          <p:nvPr/>
        </p:nvPicPr>
        <p:blipFill>
          <a:blip r:embed="rId2"/>
          <a:stretch>
            <a:fillRect/>
          </a:stretch>
        </p:blipFill>
        <p:spPr>
          <a:xfrm rot="10800000">
            <a:off x="1297612" y="1039766"/>
            <a:ext cx="2028825" cy="2124075"/>
          </a:xfrm>
          <a:prstGeom prst="rect">
            <a:avLst/>
          </a:prstGeom>
        </p:spPr>
      </p:pic>
      <p:sp>
        <p:nvSpPr>
          <p:cNvPr id="12" name="Freeform: Shape 11">
            <a:extLst>
              <a:ext uri="{FF2B5EF4-FFF2-40B4-BE49-F238E27FC236}">
                <a16:creationId xmlns:a16="http://schemas.microsoft.com/office/drawing/2014/main" id="{A7E5BB6A-F2B2-8350-6AF3-848D4FED58FE}"/>
              </a:ext>
            </a:extLst>
          </p:cNvPr>
          <p:cNvSpPr/>
          <p:nvPr/>
        </p:nvSpPr>
        <p:spPr>
          <a:xfrm>
            <a:off x="2312025" y="2703995"/>
            <a:ext cx="1490598" cy="421250"/>
          </a:xfrm>
          <a:custGeom>
            <a:avLst/>
            <a:gdLst>
              <a:gd name="connsiteX0" fmla="*/ 0 w 1490598"/>
              <a:gd name="connsiteY0" fmla="*/ 1628 h 421250"/>
              <a:gd name="connsiteX1" fmla="*/ 594987 w 1490598"/>
              <a:gd name="connsiteY1" fmla="*/ 64258 h 421250"/>
              <a:gd name="connsiteX2" fmla="*/ 1490598 w 1490598"/>
              <a:gd name="connsiteY2" fmla="*/ 421250 h 421250"/>
            </a:gdLst>
            <a:ahLst/>
            <a:cxnLst>
              <a:cxn ang="0">
                <a:pos x="connsiteX0" y="connsiteY0"/>
              </a:cxn>
              <a:cxn ang="0">
                <a:pos x="connsiteX1" y="connsiteY1"/>
              </a:cxn>
              <a:cxn ang="0">
                <a:pos x="connsiteX2" y="connsiteY2"/>
              </a:cxn>
            </a:cxnLst>
            <a:rect l="l" t="t" r="r" b="b"/>
            <a:pathLst>
              <a:path w="1490598" h="421250">
                <a:moveTo>
                  <a:pt x="0" y="1628"/>
                </a:moveTo>
                <a:cubicBezTo>
                  <a:pt x="173277" y="-2026"/>
                  <a:pt x="346554" y="-5679"/>
                  <a:pt x="594987" y="64258"/>
                </a:cubicBezTo>
                <a:cubicBezTo>
                  <a:pt x="843420" y="134195"/>
                  <a:pt x="1167009" y="277722"/>
                  <a:pt x="1490598" y="421250"/>
                </a:cubicBezTo>
              </a:path>
            </a:pathLst>
          </a:custGeom>
          <a:ln w="28575">
            <a:tailEnd type="triangl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13" name="Freeform: Shape 12">
            <a:extLst>
              <a:ext uri="{FF2B5EF4-FFF2-40B4-BE49-F238E27FC236}">
                <a16:creationId xmlns:a16="http://schemas.microsoft.com/office/drawing/2014/main" id="{BB4A2F43-7A6C-9C5C-ADAA-361AE6CD5AA5}"/>
              </a:ext>
            </a:extLst>
          </p:cNvPr>
          <p:cNvSpPr/>
          <p:nvPr/>
        </p:nvSpPr>
        <p:spPr>
          <a:xfrm flipH="1">
            <a:off x="1030600" y="2703995"/>
            <a:ext cx="1490598" cy="421250"/>
          </a:xfrm>
          <a:custGeom>
            <a:avLst/>
            <a:gdLst>
              <a:gd name="connsiteX0" fmla="*/ 0 w 1490598"/>
              <a:gd name="connsiteY0" fmla="*/ 1628 h 421250"/>
              <a:gd name="connsiteX1" fmla="*/ 594987 w 1490598"/>
              <a:gd name="connsiteY1" fmla="*/ 64258 h 421250"/>
              <a:gd name="connsiteX2" fmla="*/ 1490598 w 1490598"/>
              <a:gd name="connsiteY2" fmla="*/ 421250 h 421250"/>
            </a:gdLst>
            <a:ahLst/>
            <a:cxnLst>
              <a:cxn ang="0">
                <a:pos x="connsiteX0" y="connsiteY0"/>
              </a:cxn>
              <a:cxn ang="0">
                <a:pos x="connsiteX1" y="connsiteY1"/>
              </a:cxn>
              <a:cxn ang="0">
                <a:pos x="connsiteX2" y="connsiteY2"/>
              </a:cxn>
            </a:cxnLst>
            <a:rect l="l" t="t" r="r" b="b"/>
            <a:pathLst>
              <a:path w="1490598" h="421250">
                <a:moveTo>
                  <a:pt x="0" y="1628"/>
                </a:moveTo>
                <a:cubicBezTo>
                  <a:pt x="173277" y="-2026"/>
                  <a:pt x="346554" y="-5679"/>
                  <a:pt x="594987" y="64258"/>
                </a:cubicBezTo>
                <a:cubicBezTo>
                  <a:pt x="843420" y="134195"/>
                  <a:pt x="1167009" y="277722"/>
                  <a:pt x="1490598" y="421250"/>
                </a:cubicBezTo>
              </a:path>
            </a:pathLst>
          </a:custGeom>
          <a:ln w="28575">
            <a:tailEnd type="triangl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14" name="Oval 13">
            <a:extLst>
              <a:ext uri="{FF2B5EF4-FFF2-40B4-BE49-F238E27FC236}">
                <a16:creationId xmlns:a16="http://schemas.microsoft.com/office/drawing/2014/main" id="{73ACAB27-CF1F-5114-2423-6B2EDD4E2D56}"/>
              </a:ext>
            </a:extLst>
          </p:cNvPr>
          <p:cNvSpPr/>
          <p:nvPr/>
        </p:nvSpPr>
        <p:spPr>
          <a:xfrm>
            <a:off x="2257065" y="4756196"/>
            <a:ext cx="209174" cy="1973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90B9E361-461C-F7E8-13CB-87A0C583F463}"/>
              </a:ext>
            </a:extLst>
          </p:cNvPr>
          <p:cNvCxnSpPr/>
          <p:nvPr/>
        </p:nvCxnSpPr>
        <p:spPr>
          <a:xfrm>
            <a:off x="2361653" y="1059125"/>
            <a:ext cx="0" cy="3795747"/>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92F3310-E5B8-8CAA-6E81-872A28CCC663}"/>
              </a:ext>
            </a:extLst>
          </p:cNvPr>
          <p:cNvSpPr txBox="1"/>
          <p:nvPr/>
        </p:nvSpPr>
        <p:spPr>
          <a:xfrm>
            <a:off x="2570827" y="4624039"/>
            <a:ext cx="898387" cy="461665"/>
          </a:xfrm>
          <a:prstGeom prst="rect">
            <a:avLst/>
          </a:prstGeom>
          <a:noFill/>
        </p:spPr>
        <p:txBody>
          <a:bodyPr wrap="none" rtlCol="0">
            <a:spAutoFit/>
          </a:bodyPr>
          <a:lstStyle/>
          <a:p>
            <a:r>
              <a:rPr lang="nl-NL" sz="1200" dirty="0"/>
              <a:t>Pivot point </a:t>
            </a:r>
          </a:p>
          <a:p>
            <a:r>
              <a:rPr lang="nl-NL" sz="1200" dirty="0"/>
              <a:t>of </a:t>
            </a:r>
            <a:r>
              <a:rPr lang="nl-NL" sz="1200" dirty="0" err="1"/>
              <a:t>moulds</a:t>
            </a:r>
            <a:endParaRPr lang="en-GB" sz="1200" dirty="0"/>
          </a:p>
        </p:txBody>
      </p:sp>
      <p:sp>
        <p:nvSpPr>
          <p:cNvPr id="18" name="TextBox 17">
            <a:extLst>
              <a:ext uri="{FF2B5EF4-FFF2-40B4-BE49-F238E27FC236}">
                <a16:creationId xmlns:a16="http://schemas.microsoft.com/office/drawing/2014/main" id="{888D4150-4801-A4D3-6206-22212CEECDC4}"/>
              </a:ext>
            </a:extLst>
          </p:cNvPr>
          <p:cNvSpPr txBox="1"/>
          <p:nvPr/>
        </p:nvSpPr>
        <p:spPr>
          <a:xfrm>
            <a:off x="2462049" y="3682406"/>
            <a:ext cx="792205" cy="276999"/>
          </a:xfrm>
          <a:prstGeom prst="rect">
            <a:avLst/>
          </a:prstGeom>
          <a:noFill/>
        </p:spPr>
        <p:txBody>
          <a:bodyPr wrap="none" rtlCol="0">
            <a:spAutoFit/>
          </a:bodyPr>
          <a:lstStyle/>
          <a:p>
            <a:r>
              <a:rPr lang="nl-NL" sz="1200" dirty="0" err="1"/>
              <a:t>Seam</a:t>
            </a:r>
            <a:r>
              <a:rPr lang="nl-NL" sz="1200" dirty="0"/>
              <a:t> line</a:t>
            </a:r>
            <a:endParaRPr lang="en-GB" sz="1200" dirty="0"/>
          </a:p>
        </p:txBody>
      </p:sp>
    </p:spTree>
    <p:extLst>
      <p:ext uri="{BB962C8B-B14F-4D97-AF65-F5344CB8AC3E}">
        <p14:creationId xmlns:p14="http://schemas.microsoft.com/office/powerpoint/2010/main" val="2835509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A5BCD-4D5F-A87E-D7A1-22BCCF5B7F6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FCBAB5-2B18-61DD-E2A6-9FA3E9A83960}"/>
              </a:ext>
            </a:extLst>
          </p:cNvPr>
          <p:cNvSpPr>
            <a:spLocks noGrp="1"/>
          </p:cNvSpPr>
          <p:nvPr>
            <p:ph idx="1"/>
          </p:nvPr>
        </p:nvSpPr>
        <p:spPr>
          <a:xfrm>
            <a:off x="0" y="0"/>
            <a:ext cx="3474720" cy="6858000"/>
          </a:xfrm>
          <a:solidFill>
            <a:schemeClr val="accent5">
              <a:lumMod val="20000"/>
              <a:lumOff val="80000"/>
            </a:schemeClr>
          </a:solidFill>
        </p:spPr>
        <p:txBody>
          <a:bodyPr>
            <a:noAutofit/>
          </a:bodyPr>
          <a:lstStyle/>
          <a:p>
            <a:endParaRPr lang="nl-NL" sz="1200" dirty="0"/>
          </a:p>
          <a:p>
            <a:r>
              <a:rPr lang="nl-NL" sz="1200" dirty="0" err="1"/>
              <a:t>Bespoke</a:t>
            </a:r>
            <a:r>
              <a:rPr lang="nl-NL" sz="1200" dirty="0"/>
              <a:t> or </a:t>
            </a:r>
            <a:r>
              <a:rPr lang="nl-NL" sz="1200" dirty="0" err="1"/>
              <a:t>not</a:t>
            </a:r>
            <a:endParaRPr lang="nl-NL" sz="1200" dirty="0"/>
          </a:p>
          <a:p>
            <a:r>
              <a:rPr lang="nl-NL" sz="1200" dirty="0" err="1"/>
              <a:t>Bespoke</a:t>
            </a:r>
            <a:r>
              <a:rPr lang="nl-NL" sz="1200" dirty="0"/>
              <a:t> glas</a:t>
            </a:r>
            <a:r>
              <a:rPr lang="en-GB" sz="1200" dirty="0"/>
              <a:t>s</a:t>
            </a:r>
          </a:p>
          <a:p>
            <a:pPr lvl="1"/>
            <a:r>
              <a:rPr lang="en-GB" sz="1200" dirty="0"/>
              <a:t>Overall design limitations (Mould openings, size limitations factory, </a:t>
            </a:r>
          </a:p>
          <a:p>
            <a:pPr lvl="1"/>
            <a:r>
              <a:rPr lang="en-GB" sz="1200" dirty="0"/>
              <a:t>Technique (blown/pressed, </a:t>
            </a:r>
            <a:r>
              <a:rPr lang="en-GB" sz="1200" dirty="0" err="1"/>
              <a:t>stemware:bowl</a:t>
            </a:r>
            <a:r>
              <a:rPr lang="en-GB" sz="1200" dirty="0"/>
              <a:t>/stem)</a:t>
            </a:r>
          </a:p>
          <a:p>
            <a:pPr lvl="1"/>
            <a:r>
              <a:rPr lang="en-GB" sz="1200" dirty="0"/>
              <a:t>Type of glass (stemware vs tumbler vs tankard)</a:t>
            </a:r>
          </a:p>
          <a:p>
            <a:pPr lvl="1"/>
            <a:r>
              <a:rPr lang="en-GB" sz="1200" dirty="0"/>
              <a:t>Glass: </a:t>
            </a:r>
            <a:r>
              <a:rPr lang="en-GB" sz="1200" dirty="0" err="1"/>
              <a:t>sodalime</a:t>
            </a:r>
            <a:r>
              <a:rPr lang="en-GB" sz="1200" dirty="0"/>
              <a:t>, borosilicate, crystal, </a:t>
            </a:r>
            <a:r>
              <a:rPr lang="en-GB" sz="1200" dirty="0" err="1"/>
              <a:t>crystaline</a:t>
            </a:r>
            <a:endParaRPr lang="en-GB" sz="1200" dirty="0"/>
          </a:p>
          <a:p>
            <a:pPr lvl="1"/>
            <a:r>
              <a:rPr lang="en-GB" sz="1200" dirty="0"/>
              <a:t>Virgin or recycled</a:t>
            </a:r>
          </a:p>
          <a:p>
            <a:pPr lvl="1"/>
            <a:r>
              <a:rPr lang="en-GB" sz="1200" dirty="0"/>
              <a:t>Glass sizes</a:t>
            </a:r>
          </a:p>
          <a:p>
            <a:pPr lvl="1"/>
            <a:r>
              <a:rPr lang="en-GB" sz="1200" dirty="0"/>
              <a:t>Tempering/</a:t>
            </a:r>
            <a:r>
              <a:rPr lang="en-GB" sz="1200" dirty="0" err="1"/>
              <a:t>thoughening</a:t>
            </a:r>
            <a:endParaRPr lang="en-GB" sz="1200" dirty="0"/>
          </a:p>
          <a:p>
            <a:pPr lvl="1"/>
            <a:r>
              <a:rPr lang="en-GB" sz="1200" dirty="0" err="1"/>
              <a:t>Stackability</a:t>
            </a:r>
            <a:endParaRPr lang="en-GB" sz="1200" dirty="0"/>
          </a:p>
          <a:p>
            <a:r>
              <a:rPr lang="en-GB" sz="1200" dirty="0"/>
              <a:t>Off the shelf glass</a:t>
            </a:r>
          </a:p>
          <a:p>
            <a:pPr lvl="1"/>
            <a:r>
              <a:rPr lang="en-GB" sz="1200" dirty="0"/>
              <a:t>Options to modification</a:t>
            </a:r>
          </a:p>
          <a:p>
            <a:pPr lvl="1"/>
            <a:r>
              <a:rPr lang="en-GB" sz="1200" dirty="0"/>
              <a:t>Type of glass</a:t>
            </a:r>
          </a:p>
          <a:p>
            <a:pPr lvl="1"/>
            <a:r>
              <a:rPr lang="en-GB" sz="1200" dirty="0"/>
              <a:t>Considerations</a:t>
            </a:r>
          </a:p>
          <a:p>
            <a:r>
              <a:rPr lang="en-GB" sz="1200" dirty="0"/>
              <a:t>Decoration</a:t>
            </a:r>
          </a:p>
          <a:p>
            <a:pPr lvl="1"/>
            <a:r>
              <a:rPr lang="en-GB" sz="1200" dirty="0"/>
              <a:t>Types of decoration</a:t>
            </a:r>
          </a:p>
          <a:p>
            <a:pPr lvl="1"/>
            <a:r>
              <a:rPr lang="en-GB" sz="1200" dirty="0"/>
              <a:t>Nucleation</a:t>
            </a:r>
          </a:p>
          <a:p>
            <a:r>
              <a:rPr lang="en-GB" sz="1200" dirty="0"/>
              <a:t>Other</a:t>
            </a:r>
          </a:p>
          <a:p>
            <a:pPr lvl="1"/>
            <a:r>
              <a:rPr lang="en-GB" sz="1200" dirty="0" err="1"/>
              <a:t>Packsizes</a:t>
            </a:r>
            <a:endParaRPr lang="en-GB" sz="1200" dirty="0"/>
          </a:p>
          <a:p>
            <a:pPr lvl="1"/>
            <a:r>
              <a:rPr lang="en-GB" sz="1200" dirty="0"/>
              <a:t>Giftboxes</a:t>
            </a:r>
          </a:p>
          <a:p>
            <a:r>
              <a:rPr lang="en-GB" sz="1200" dirty="0"/>
              <a:t>Watchouts during development checkpoints</a:t>
            </a:r>
          </a:p>
          <a:p>
            <a:pPr lvl="1"/>
            <a:r>
              <a:rPr lang="en-GB" sz="1200" dirty="0"/>
              <a:t>Use of 3d models in development</a:t>
            </a:r>
          </a:p>
          <a:p>
            <a:pPr lvl="1"/>
            <a:r>
              <a:rPr lang="en-GB" sz="1200" dirty="0"/>
              <a:t>Technical drawing checks</a:t>
            </a:r>
          </a:p>
          <a:p>
            <a:pPr lvl="1"/>
            <a:r>
              <a:rPr lang="en-GB" sz="1200" dirty="0"/>
              <a:t>Trial sample review</a:t>
            </a:r>
          </a:p>
          <a:p>
            <a:pPr lvl="1"/>
            <a:r>
              <a:rPr lang="en-GB" sz="1200" dirty="0"/>
              <a:t>Production start</a:t>
            </a:r>
          </a:p>
          <a:p>
            <a:pPr lvl="1"/>
            <a:r>
              <a:rPr lang="en-GB" sz="1200" dirty="0"/>
              <a:t>After launch</a:t>
            </a:r>
            <a:endParaRPr lang="nl-NL" sz="1200" dirty="0"/>
          </a:p>
        </p:txBody>
      </p:sp>
    </p:spTree>
    <p:extLst>
      <p:ext uri="{BB962C8B-B14F-4D97-AF65-F5344CB8AC3E}">
        <p14:creationId xmlns:p14="http://schemas.microsoft.com/office/powerpoint/2010/main" val="2488456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F6995-5C3C-2CE7-6AF9-5D7388E651E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DC3A5C-9BC3-C92A-A0B2-EAC64287F8F6}"/>
              </a:ext>
            </a:extLst>
          </p:cNvPr>
          <p:cNvSpPr>
            <a:spLocks noGrp="1"/>
          </p:cNvSpPr>
          <p:nvPr>
            <p:ph idx="1"/>
          </p:nvPr>
        </p:nvSpPr>
        <p:spPr>
          <a:xfrm>
            <a:off x="0" y="0"/>
            <a:ext cx="3474720" cy="6858000"/>
          </a:xfrm>
          <a:solidFill>
            <a:schemeClr val="accent5">
              <a:lumMod val="20000"/>
              <a:lumOff val="80000"/>
            </a:schemeClr>
          </a:solidFill>
        </p:spPr>
        <p:txBody>
          <a:bodyPr>
            <a:noAutofit/>
          </a:bodyPr>
          <a:lstStyle/>
          <a:p>
            <a:endParaRPr lang="nl-NL" sz="1200" dirty="0"/>
          </a:p>
          <a:p>
            <a:r>
              <a:rPr lang="nl-NL" sz="1200" dirty="0" err="1"/>
              <a:t>Bespoke</a:t>
            </a:r>
            <a:r>
              <a:rPr lang="nl-NL" sz="1200" dirty="0"/>
              <a:t> or </a:t>
            </a:r>
            <a:r>
              <a:rPr lang="nl-NL" sz="1200" dirty="0" err="1"/>
              <a:t>not</a:t>
            </a:r>
            <a:endParaRPr lang="nl-NL" sz="1200" dirty="0"/>
          </a:p>
          <a:p>
            <a:r>
              <a:rPr lang="nl-NL" sz="1200" dirty="0" err="1"/>
              <a:t>Bespoke</a:t>
            </a:r>
            <a:r>
              <a:rPr lang="nl-NL" sz="1200" dirty="0"/>
              <a:t> glas</a:t>
            </a:r>
            <a:r>
              <a:rPr lang="en-GB" sz="1200" dirty="0"/>
              <a:t>s</a:t>
            </a:r>
          </a:p>
          <a:p>
            <a:r>
              <a:rPr lang="en-GB" sz="1200" dirty="0"/>
              <a:t>Off the shelf glass</a:t>
            </a:r>
          </a:p>
          <a:p>
            <a:r>
              <a:rPr lang="en-GB" sz="1200" dirty="0"/>
              <a:t>Decoration</a:t>
            </a:r>
          </a:p>
          <a:p>
            <a:r>
              <a:rPr lang="en-GB" sz="1200" dirty="0"/>
              <a:t>Other</a:t>
            </a:r>
          </a:p>
          <a:p>
            <a:r>
              <a:rPr lang="en-GB" sz="1200" dirty="0"/>
              <a:t>Watchouts during development checkpoints</a:t>
            </a:r>
          </a:p>
        </p:txBody>
      </p:sp>
      <p:sp>
        <p:nvSpPr>
          <p:cNvPr id="2" name="Rectangle 1">
            <a:extLst>
              <a:ext uri="{FF2B5EF4-FFF2-40B4-BE49-F238E27FC236}">
                <a16:creationId xmlns:a16="http://schemas.microsoft.com/office/drawing/2014/main" id="{1FB2E5E9-5C66-39B5-3A97-B7B2E745F5AE}"/>
              </a:ext>
            </a:extLst>
          </p:cNvPr>
          <p:cNvSpPr/>
          <p:nvPr/>
        </p:nvSpPr>
        <p:spPr>
          <a:xfrm>
            <a:off x="0" y="563880"/>
            <a:ext cx="3474720" cy="6294120"/>
          </a:xfrm>
          <a:prstGeom prst="rect">
            <a:avLst/>
          </a:prstGeom>
          <a:solidFill>
            <a:srgbClr val="A7BCE3">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0259C944-E5FA-3022-5325-FCD2B93C4EAC}"/>
              </a:ext>
            </a:extLst>
          </p:cNvPr>
          <p:cNvSpPr/>
          <p:nvPr/>
        </p:nvSpPr>
        <p:spPr>
          <a:xfrm>
            <a:off x="0" y="0"/>
            <a:ext cx="3474720" cy="281940"/>
          </a:xfrm>
          <a:prstGeom prst="rect">
            <a:avLst/>
          </a:prstGeom>
          <a:solidFill>
            <a:srgbClr val="A7BCE3">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5">
            <a:extLst>
              <a:ext uri="{FF2B5EF4-FFF2-40B4-BE49-F238E27FC236}">
                <a16:creationId xmlns:a16="http://schemas.microsoft.com/office/drawing/2014/main" id="{60970BAC-8A6E-7406-036B-2D2C90596526}"/>
              </a:ext>
            </a:extLst>
          </p:cNvPr>
          <p:cNvGraphicFramePr>
            <a:graphicFrameLocks noGrp="1"/>
          </p:cNvGraphicFramePr>
          <p:nvPr>
            <p:extLst>
              <p:ext uri="{D42A27DB-BD31-4B8C-83A1-F6EECF244321}">
                <p14:modId xmlns:p14="http://schemas.microsoft.com/office/powerpoint/2010/main" val="468884562"/>
              </p:ext>
            </p:extLst>
          </p:nvPr>
        </p:nvGraphicFramePr>
        <p:xfrm>
          <a:off x="4038600" y="5106874"/>
          <a:ext cx="7505700" cy="1538504"/>
        </p:xfrm>
        <a:graphic>
          <a:graphicData uri="http://schemas.openxmlformats.org/drawingml/2006/table">
            <a:tbl>
              <a:tblPr firstRow="1" bandRow="1">
                <a:tableStyleId>{5C22544A-7EE6-4342-B048-85BDC9FD1C3A}</a:tableStyleId>
              </a:tblPr>
              <a:tblGrid>
                <a:gridCol w="2501900">
                  <a:extLst>
                    <a:ext uri="{9D8B030D-6E8A-4147-A177-3AD203B41FA5}">
                      <a16:colId xmlns:a16="http://schemas.microsoft.com/office/drawing/2014/main" val="1588331284"/>
                    </a:ext>
                  </a:extLst>
                </a:gridCol>
                <a:gridCol w="2501900">
                  <a:extLst>
                    <a:ext uri="{9D8B030D-6E8A-4147-A177-3AD203B41FA5}">
                      <a16:colId xmlns:a16="http://schemas.microsoft.com/office/drawing/2014/main" val="4229644234"/>
                    </a:ext>
                  </a:extLst>
                </a:gridCol>
                <a:gridCol w="2501900">
                  <a:extLst>
                    <a:ext uri="{9D8B030D-6E8A-4147-A177-3AD203B41FA5}">
                      <a16:colId xmlns:a16="http://schemas.microsoft.com/office/drawing/2014/main" val="648644853"/>
                    </a:ext>
                  </a:extLst>
                </a:gridCol>
              </a:tblGrid>
              <a:tr h="342532">
                <a:tc>
                  <a:txBody>
                    <a:bodyPr/>
                    <a:lstStyle/>
                    <a:p>
                      <a:endParaRPr lang="en-GB" sz="1100"/>
                    </a:p>
                  </a:txBody>
                  <a:tcPr/>
                </a:tc>
                <a:tc>
                  <a:txBody>
                    <a:bodyPr/>
                    <a:lstStyle/>
                    <a:p>
                      <a:r>
                        <a:rPr lang="nl-NL" sz="1100" dirty="0" err="1"/>
                        <a:t>Bespoke</a:t>
                      </a:r>
                      <a:r>
                        <a:rPr lang="nl-NL" sz="1100" dirty="0"/>
                        <a:t> </a:t>
                      </a:r>
                      <a:r>
                        <a:rPr lang="nl-NL" sz="1100" dirty="0" err="1"/>
                        <a:t>glass</a:t>
                      </a:r>
                      <a:endParaRPr lang="en-GB" sz="1100" dirty="0"/>
                    </a:p>
                  </a:txBody>
                  <a:tcPr/>
                </a:tc>
                <a:tc>
                  <a:txBody>
                    <a:bodyPr/>
                    <a:lstStyle/>
                    <a:p>
                      <a:r>
                        <a:rPr lang="nl-NL" sz="1100" dirty="0" err="1"/>
                        <a:t>Catalogue</a:t>
                      </a:r>
                      <a:r>
                        <a:rPr lang="nl-NL" sz="1100" dirty="0"/>
                        <a:t> </a:t>
                      </a:r>
                      <a:r>
                        <a:rPr lang="nl-NL" sz="1100" dirty="0" err="1"/>
                        <a:t>glass</a:t>
                      </a:r>
                      <a:endParaRPr lang="en-GB" sz="1100" dirty="0"/>
                    </a:p>
                  </a:txBody>
                  <a:tcPr/>
                </a:tc>
                <a:extLst>
                  <a:ext uri="{0D108BD9-81ED-4DB2-BD59-A6C34878D82A}">
                    <a16:rowId xmlns:a16="http://schemas.microsoft.com/office/drawing/2014/main" val="2155860369"/>
                  </a:ext>
                </a:extLst>
              </a:tr>
              <a:tr h="342532">
                <a:tc>
                  <a:txBody>
                    <a:bodyPr/>
                    <a:lstStyle/>
                    <a:p>
                      <a:r>
                        <a:rPr lang="nl-NL" sz="1100" dirty="0" err="1"/>
                        <a:t>Mould</a:t>
                      </a:r>
                      <a:r>
                        <a:rPr lang="nl-NL" sz="1100" dirty="0"/>
                        <a:t> development time</a:t>
                      </a:r>
                      <a:endParaRPr lang="en-GB" sz="1100" dirty="0"/>
                    </a:p>
                  </a:txBody>
                  <a:tcPr/>
                </a:tc>
                <a:tc>
                  <a:txBody>
                    <a:bodyPr/>
                    <a:lstStyle/>
                    <a:p>
                      <a:r>
                        <a:rPr lang="nl-NL" sz="1100" dirty="0"/>
                        <a:t>6-9 </a:t>
                      </a:r>
                      <a:r>
                        <a:rPr lang="nl-NL" sz="1100" dirty="0" err="1"/>
                        <a:t>months</a:t>
                      </a:r>
                      <a:r>
                        <a:rPr lang="nl-NL" sz="1100" dirty="0"/>
                        <a:t> </a:t>
                      </a:r>
                      <a:r>
                        <a:rPr lang="nl-NL" sz="1100" dirty="0" err="1"/>
                        <a:t>for</a:t>
                      </a:r>
                      <a:r>
                        <a:rPr lang="nl-NL" sz="1100" dirty="0"/>
                        <a:t> development new </a:t>
                      </a:r>
                      <a:r>
                        <a:rPr lang="nl-NL" sz="1100" dirty="0" err="1"/>
                        <a:t>moulds</a:t>
                      </a:r>
                      <a:endParaRPr lang="en-GB" sz="1100" dirty="0"/>
                    </a:p>
                  </a:txBody>
                  <a:tcPr/>
                </a:tc>
                <a:tc>
                  <a:txBody>
                    <a:bodyPr/>
                    <a:lstStyle/>
                    <a:p>
                      <a:r>
                        <a:rPr lang="nl-NL" sz="1100" dirty="0" err="1"/>
                        <a:t>Existing</a:t>
                      </a:r>
                      <a:r>
                        <a:rPr lang="nl-NL" sz="1100" dirty="0"/>
                        <a:t> </a:t>
                      </a:r>
                      <a:r>
                        <a:rPr lang="nl-NL" sz="1100" dirty="0" err="1"/>
                        <a:t>moulds</a:t>
                      </a:r>
                      <a:r>
                        <a:rPr lang="nl-NL" sz="1100" dirty="0"/>
                        <a:t> </a:t>
                      </a:r>
                      <a:r>
                        <a:rPr lang="nl-NL" sz="1100" dirty="0" err="1"/>
                        <a:t>supplier</a:t>
                      </a:r>
                      <a:endParaRPr lang="en-GB" sz="1100" dirty="0"/>
                    </a:p>
                  </a:txBody>
                  <a:tcPr/>
                </a:tc>
                <a:extLst>
                  <a:ext uri="{0D108BD9-81ED-4DB2-BD59-A6C34878D82A}">
                    <a16:rowId xmlns:a16="http://schemas.microsoft.com/office/drawing/2014/main" val="3430898323"/>
                  </a:ext>
                </a:extLst>
              </a:tr>
              <a:tr h="342532">
                <a:tc>
                  <a:txBody>
                    <a:bodyPr/>
                    <a:lstStyle/>
                    <a:p>
                      <a:r>
                        <a:rPr lang="nl-NL" sz="1100" dirty="0"/>
                        <a:t>Mould </a:t>
                      </a:r>
                      <a:r>
                        <a:rPr lang="nl-NL" sz="1100" dirty="0" err="1"/>
                        <a:t>cost</a:t>
                      </a:r>
                      <a:endParaRPr lang="en-GB" sz="1100" dirty="0"/>
                    </a:p>
                  </a:txBody>
                  <a:tcPr/>
                </a:tc>
                <a:tc>
                  <a:txBody>
                    <a:bodyPr/>
                    <a:lstStyle/>
                    <a:p>
                      <a:r>
                        <a:rPr lang="nl-NL" sz="1100" dirty="0"/>
                        <a:t>€40k to €100k per </a:t>
                      </a:r>
                      <a:r>
                        <a:rPr lang="nl-NL" sz="1100" dirty="0" err="1"/>
                        <a:t>glass</a:t>
                      </a:r>
                      <a:r>
                        <a:rPr lang="nl-NL" sz="1100" dirty="0"/>
                        <a:t> </a:t>
                      </a:r>
                      <a:r>
                        <a:rPr lang="nl-NL" sz="1100" dirty="0" err="1"/>
                        <a:t>size</a:t>
                      </a:r>
                      <a:r>
                        <a:rPr lang="nl-NL" sz="1100" dirty="0"/>
                        <a:t> </a:t>
                      </a:r>
                    </a:p>
                  </a:txBody>
                  <a:tcPr/>
                </a:tc>
                <a:tc>
                  <a:txBody>
                    <a:bodyPr/>
                    <a:lstStyle/>
                    <a:p>
                      <a:r>
                        <a:rPr lang="nl-NL" sz="1100" dirty="0"/>
                        <a:t>No </a:t>
                      </a:r>
                      <a:r>
                        <a:rPr lang="nl-NL" sz="1100" dirty="0" err="1"/>
                        <a:t>cost</a:t>
                      </a:r>
                      <a:r>
                        <a:rPr lang="nl-NL" sz="1100" dirty="0"/>
                        <a:t> </a:t>
                      </a:r>
                      <a:r>
                        <a:rPr lang="nl-NL" sz="1100" dirty="0" err="1"/>
                        <a:t>for</a:t>
                      </a:r>
                      <a:r>
                        <a:rPr lang="nl-NL" sz="1100" dirty="0"/>
                        <a:t> </a:t>
                      </a:r>
                      <a:r>
                        <a:rPr lang="nl-NL" sz="1100" dirty="0" err="1"/>
                        <a:t>moulds</a:t>
                      </a:r>
                      <a:endParaRPr lang="en-GB" sz="1100" dirty="0"/>
                    </a:p>
                  </a:txBody>
                  <a:tcPr/>
                </a:tc>
                <a:extLst>
                  <a:ext uri="{0D108BD9-81ED-4DB2-BD59-A6C34878D82A}">
                    <a16:rowId xmlns:a16="http://schemas.microsoft.com/office/drawing/2014/main" val="2848406742"/>
                  </a:ext>
                </a:extLst>
              </a:tr>
              <a:tr h="342532">
                <a:tc>
                  <a:txBody>
                    <a:bodyPr/>
                    <a:lstStyle/>
                    <a:p>
                      <a:r>
                        <a:rPr lang="nl-NL" sz="1100" dirty="0"/>
                        <a:t>Minimum order </a:t>
                      </a:r>
                      <a:r>
                        <a:rPr lang="nl-NL" sz="1100" dirty="0" err="1"/>
                        <a:t>Quantity</a:t>
                      </a:r>
                      <a:endParaRPr lang="en-GB" sz="1100" dirty="0"/>
                    </a:p>
                  </a:txBody>
                  <a:tcPr/>
                </a:tc>
                <a:tc>
                  <a:txBody>
                    <a:bodyPr/>
                    <a:lstStyle/>
                    <a:p>
                      <a:r>
                        <a:rPr lang="nl-NL" sz="1100" dirty="0"/>
                        <a:t>100k to 160k </a:t>
                      </a:r>
                      <a:r>
                        <a:rPr lang="nl-NL" sz="1100" dirty="0" err="1"/>
                        <a:t>pcs</a:t>
                      </a:r>
                      <a:endParaRPr lang="en-GB" sz="1100" dirty="0"/>
                    </a:p>
                  </a:txBody>
                  <a:tcPr/>
                </a:tc>
                <a:tc>
                  <a:txBody>
                    <a:bodyPr/>
                    <a:lstStyle/>
                    <a:p>
                      <a:r>
                        <a:rPr lang="nl-NL" sz="1100" dirty="0"/>
                        <a:t>20k to 30k </a:t>
                      </a:r>
                      <a:r>
                        <a:rPr lang="nl-NL" sz="1100" dirty="0" err="1"/>
                        <a:t>pcs</a:t>
                      </a:r>
                      <a:r>
                        <a:rPr lang="nl-NL" sz="1100" dirty="0"/>
                        <a:t> </a:t>
                      </a:r>
                      <a:r>
                        <a:rPr lang="nl-NL" sz="1100" dirty="0" err="1"/>
                        <a:t>with</a:t>
                      </a:r>
                      <a:r>
                        <a:rPr lang="nl-NL" sz="1100" dirty="0"/>
                        <a:t> </a:t>
                      </a:r>
                      <a:r>
                        <a:rPr lang="nl-NL" sz="1100" dirty="0" err="1"/>
                        <a:t>main</a:t>
                      </a:r>
                      <a:r>
                        <a:rPr lang="nl-NL" sz="1100" dirty="0"/>
                        <a:t> </a:t>
                      </a:r>
                      <a:r>
                        <a:rPr lang="nl-NL" sz="1100" dirty="0" err="1"/>
                        <a:t>suppliers</a:t>
                      </a:r>
                      <a:endParaRPr lang="nl-NL" sz="1100" dirty="0"/>
                    </a:p>
                    <a:p>
                      <a:r>
                        <a:rPr lang="nl-NL" sz="1100" dirty="0"/>
                        <a:t>&gt;500 </a:t>
                      </a:r>
                      <a:r>
                        <a:rPr lang="nl-NL" sz="1100" dirty="0" err="1"/>
                        <a:t>pcs</a:t>
                      </a:r>
                      <a:r>
                        <a:rPr lang="nl-NL" sz="1100" dirty="0"/>
                        <a:t> </a:t>
                      </a:r>
                      <a:r>
                        <a:rPr lang="nl-NL" sz="1100" dirty="0" err="1"/>
                        <a:t>with</a:t>
                      </a:r>
                      <a:r>
                        <a:rPr lang="nl-NL" sz="1100" dirty="0"/>
                        <a:t> </a:t>
                      </a:r>
                      <a:r>
                        <a:rPr lang="nl-NL" sz="1100" dirty="0" err="1"/>
                        <a:t>dedidicated</a:t>
                      </a:r>
                      <a:r>
                        <a:rPr lang="nl-NL" sz="1100" dirty="0"/>
                        <a:t> </a:t>
                      </a:r>
                      <a:r>
                        <a:rPr lang="nl-NL" sz="1100" dirty="0" err="1"/>
                        <a:t>decorators</a:t>
                      </a:r>
                      <a:endParaRPr lang="nl-NL" sz="1100" dirty="0"/>
                    </a:p>
                  </a:txBody>
                  <a:tcPr/>
                </a:tc>
                <a:extLst>
                  <a:ext uri="{0D108BD9-81ED-4DB2-BD59-A6C34878D82A}">
                    <a16:rowId xmlns:a16="http://schemas.microsoft.com/office/drawing/2014/main" val="791778504"/>
                  </a:ext>
                </a:extLst>
              </a:tr>
            </a:tbl>
          </a:graphicData>
        </a:graphic>
      </p:graphicFrame>
      <p:sp>
        <p:nvSpPr>
          <p:cNvPr id="6" name="Content Placeholder 2">
            <a:extLst>
              <a:ext uri="{FF2B5EF4-FFF2-40B4-BE49-F238E27FC236}">
                <a16:creationId xmlns:a16="http://schemas.microsoft.com/office/drawing/2014/main" id="{0F94D4EE-5A52-D21A-6FC8-3A862214F532}"/>
              </a:ext>
            </a:extLst>
          </p:cNvPr>
          <p:cNvSpPr txBox="1">
            <a:spLocks/>
          </p:cNvSpPr>
          <p:nvPr/>
        </p:nvSpPr>
        <p:spPr>
          <a:xfrm>
            <a:off x="4038600" y="563880"/>
            <a:ext cx="7505700" cy="432054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GB" sz="1600" b="1" dirty="0">
                <a:latin typeface="HEINEKEN Core Thin" panose="02000506040000020004" pitchFamily="2" charset="0"/>
              </a:rPr>
              <a:t>Bespoke or not?</a:t>
            </a:r>
          </a:p>
          <a:p>
            <a:pPr marL="0" indent="0">
              <a:buNone/>
            </a:pPr>
            <a:r>
              <a:rPr lang="nl-NL" sz="1100" dirty="0"/>
              <a:t>A </a:t>
            </a:r>
            <a:r>
              <a:rPr lang="nl-NL" sz="1100" dirty="0" err="1"/>
              <a:t>bespoke</a:t>
            </a:r>
            <a:r>
              <a:rPr lang="nl-NL" sz="1100" dirty="0"/>
              <a:t> </a:t>
            </a:r>
            <a:r>
              <a:rPr lang="nl-NL" sz="1100" dirty="0" err="1"/>
              <a:t>shape</a:t>
            </a:r>
            <a:r>
              <a:rPr lang="nl-NL" sz="1100" dirty="0"/>
              <a:t> to </a:t>
            </a:r>
            <a:r>
              <a:rPr lang="nl-NL" sz="1100" dirty="0" err="1"/>
              <a:t>ensure</a:t>
            </a:r>
            <a:r>
              <a:rPr lang="nl-NL" sz="1100" dirty="0"/>
              <a:t> a </a:t>
            </a:r>
            <a:r>
              <a:rPr lang="nl-NL" sz="1100" dirty="0" err="1"/>
              <a:t>unique</a:t>
            </a:r>
            <a:r>
              <a:rPr lang="nl-NL" sz="1100" dirty="0"/>
              <a:t> </a:t>
            </a:r>
            <a:r>
              <a:rPr lang="nl-NL" sz="1100" dirty="0" err="1"/>
              <a:t>glass</a:t>
            </a:r>
            <a:r>
              <a:rPr lang="nl-NL" sz="1100" dirty="0"/>
              <a:t> </a:t>
            </a:r>
            <a:r>
              <a:rPr lang="nl-NL" sz="1100" dirty="0" err="1"/>
              <a:t>that</a:t>
            </a:r>
            <a:r>
              <a:rPr lang="nl-NL" sz="1100" dirty="0"/>
              <a:t> fits </a:t>
            </a:r>
            <a:r>
              <a:rPr lang="nl-NL" sz="1100" dirty="0" err="1"/>
              <a:t>your</a:t>
            </a:r>
            <a:r>
              <a:rPr lang="nl-NL" sz="1100" dirty="0"/>
              <a:t> brand. It </a:t>
            </a:r>
            <a:r>
              <a:rPr lang="nl-NL" sz="1100" dirty="0" err="1"/>
              <a:t>allows</a:t>
            </a:r>
            <a:r>
              <a:rPr lang="nl-NL" sz="1100" dirty="0"/>
              <a:t> full </a:t>
            </a:r>
            <a:r>
              <a:rPr lang="nl-NL" sz="1100" dirty="0" err="1"/>
              <a:t>customization</a:t>
            </a:r>
            <a:r>
              <a:rPr lang="nl-NL" sz="1100" dirty="0"/>
              <a:t> of </a:t>
            </a:r>
            <a:r>
              <a:rPr lang="nl-NL" sz="1100" dirty="0" err="1"/>
              <a:t>the</a:t>
            </a:r>
            <a:r>
              <a:rPr lang="nl-NL" sz="1100" dirty="0"/>
              <a:t> </a:t>
            </a:r>
            <a:r>
              <a:rPr lang="nl-NL" sz="1100" dirty="0" err="1"/>
              <a:t>glass</a:t>
            </a:r>
            <a:r>
              <a:rPr lang="nl-NL" sz="1100" dirty="0"/>
              <a:t> </a:t>
            </a:r>
            <a:r>
              <a:rPr lang="nl-NL" sz="1100" dirty="0" err="1"/>
              <a:t>shape</a:t>
            </a:r>
            <a:r>
              <a:rPr lang="nl-NL" sz="1100" dirty="0"/>
              <a:t> (</a:t>
            </a:r>
            <a:r>
              <a:rPr lang="nl-NL" sz="1100" dirty="0" err="1"/>
              <a:t>within</a:t>
            </a:r>
            <a:r>
              <a:rPr lang="nl-NL" sz="1100" dirty="0"/>
              <a:t> </a:t>
            </a:r>
            <a:r>
              <a:rPr lang="nl-NL" sz="1100" dirty="0" err="1"/>
              <a:t>technical</a:t>
            </a:r>
            <a:r>
              <a:rPr lang="nl-NL" sz="1100" dirty="0"/>
              <a:t> </a:t>
            </a:r>
            <a:r>
              <a:rPr lang="nl-NL" sz="1100" dirty="0" err="1"/>
              <a:t>capabilities</a:t>
            </a:r>
            <a:r>
              <a:rPr lang="nl-NL" sz="1100" dirty="0"/>
              <a:t> of </a:t>
            </a:r>
            <a:r>
              <a:rPr lang="nl-NL" sz="1100" dirty="0" err="1"/>
              <a:t>supplier</a:t>
            </a:r>
            <a:r>
              <a:rPr lang="nl-NL" sz="1100" dirty="0"/>
              <a:t>).</a:t>
            </a:r>
          </a:p>
          <a:p>
            <a:pPr marL="0" indent="0">
              <a:buNone/>
            </a:pPr>
            <a:r>
              <a:rPr lang="nl-NL" sz="1100" dirty="0"/>
              <a:t>An off </a:t>
            </a:r>
            <a:r>
              <a:rPr lang="nl-NL" sz="1100" dirty="0" err="1"/>
              <a:t>the</a:t>
            </a:r>
            <a:r>
              <a:rPr lang="nl-NL" sz="1100" dirty="0"/>
              <a:t> </a:t>
            </a:r>
            <a:r>
              <a:rPr lang="nl-NL" sz="1100" dirty="0" err="1"/>
              <a:t>shelf</a:t>
            </a:r>
            <a:r>
              <a:rPr lang="nl-NL" sz="1100" dirty="0"/>
              <a:t> </a:t>
            </a:r>
            <a:r>
              <a:rPr lang="nl-NL" sz="1100" dirty="0" err="1"/>
              <a:t>glass</a:t>
            </a:r>
            <a:r>
              <a:rPr lang="nl-NL" sz="1100" dirty="0"/>
              <a:t> is </a:t>
            </a:r>
            <a:r>
              <a:rPr lang="nl-NL" sz="1100" dirty="0" err="1"/>
              <a:t>less</a:t>
            </a:r>
            <a:r>
              <a:rPr lang="nl-NL" sz="1100" dirty="0"/>
              <a:t> </a:t>
            </a:r>
            <a:r>
              <a:rPr lang="nl-NL" sz="1100" dirty="0" err="1"/>
              <a:t>bespoke</a:t>
            </a:r>
            <a:r>
              <a:rPr lang="nl-NL" sz="1100" dirty="0"/>
              <a:t>, but </a:t>
            </a:r>
            <a:r>
              <a:rPr lang="nl-NL" sz="1100" dirty="0" err="1"/>
              <a:t>can</a:t>
            </a:r>
            <a:r>
              <a:rPr lang="nl-NL" sz="1100" dirty="0"/>
              <a:t> </a:t>
            </a:r>
            <a:r>
              <a:rPr lang="nl-NL" sz="1100" dirty="0" err="1"/>
              <a:t>be</a:t>
            </a:r>
            <a:r>
              <a:rPr lang="nl-NL" sz="1100" dirty="0"/>
              <a:t> </a:t>
            </a:r>
            <a:r>
              <a:rPr lang="nl-NL" sz="1100" dirty="0" err="1"/>
              <a:t>customized</a:t>
            </a:r>
            <a:r>
              <a:rPr lang="nl-NL" sz="1100" dirty="0"/>
              <a:t> </a:t>
            </a:r>
            <a:r>
              <a:rPr lang="nl-NL" sz="1100" dirty="0" err="1"/>
              <a:t>with</a:t>
            </a:r>
            <a:r>
              <a:rPr lang="nl-NL" sz="1100" dirty="0"/>
              <a:t> </a:t>
            </a:r>
            <a:r>
              <a:rPr lang="nl-NL" sz="1100" dirty="0" err="1"/>
              <a:t>decoration</a:t>
            </a:r>
            <a:r>
              <a:rPr lang="nl-NL" sz="1100" dirty="0"/>
              <a:t>. </a:t>
            </a:r>
          </a:p>
          <a:p>
            <a:pPr marL="0" indent="0">
              <a:buNone/>
            </a:pPr>
            <a:r>
              <a:rPr lang="nl-NL" sz="1100" dirty="0"/>
              <a:t>Main </a:t>
            </a:r>
            <a:r>
              <a:rPr lang="nl-NL" sz="1100" dirty="0" err="1"/>
              <a:t>consideration</a:t>
            </a:r>
            <a:r>
              <a:rPr lang="nl-NL" sz="1100" dirty="0"/>
              <a:t> is </a:t>
            </a:r>
            <a:r>
              <a:rPr lang="nl-NL" sz="1100" dirty="0" err="1"/>
              <a:t>the</a:t>
            </a:r>
            <a:r>
              <a:rPr lang="nl-NL" sz="1100" dirty="0"/>
              <a:t> budget, </a:t>
            </a:r>
            <a:r>
              <a:rPr lang="nl-NL" sz="1100" dirty="0" err="1"/>
              <a:t>required</a:t>
            </a:r>
            <a:r>
              <a:rPr lang="nl-NL" sz="1100" dirty="0"/>
              <a:t> </a:t>
            </a:r>
            <a:r>
              <a:rPr lang="nl-NL" sz="1100" dirty="0" err="1"/>
              <a:t>quantity</a:t>
            </a:r>
            <a:r>
              <a:rPr lang="nl-NL" sz="1100" dirty="0"/>
              <a:t> per </a:t>
            </a:r>
            <a:r>
              <a:rPr lang="nl-NL" sz="1100" dirty="0" err="1"/>
              <a:t>year</a:t>
            </a:r>
            <a:r>
              <a:rPr lang="nl-NL" sz="1100" dirty="0"/>
              <a:t> </a:t>
            </a:r>
            <a:r>
              <a:rPr lang="nl-NL" sz="1100" dirty="0" err="1"/>
              <a:t>and</a:t>
            </a:r>
            <a:r>
              <a:rPr lang="nl-NL" sz="1100" dirty="0"/>
              <a:t> lead </a:t>
            </a:r>
            <a:r>
              <a:rPr lang="nl-NL" sz="1100" dirty="0" err="1"/>
              <a:t>times</a:t>
            </a:r>
            <a:r>
              <a:rPr lang="nl-NL" sz="1100" dirty="0"/>
              <a:t>.</a:t>
            </a:r>
          </a:p>
          <a:p>
            <a:pPr marL="0" indent="0">
              <a:buNone/>
            </a:pPr>
            <a:r>
              <a:rPr lang="nl-NL" sz="1100" b="1" dirty="0"/>
              <a:t>Budget</a:t>
            </a:r>
          </a:p>
          <a:p>
            <a:pPr marL="0" indent="0">
              <a:buNone/>
            </a:pPr>
            <a:r>
              <a:rPr lang="nl-NL" sz="1100" dirty="0"/>
              <a:t>For </a:t>
            </a:r>
            <a:r>
              <a:rPr lang="nl-NL" sz="1100" dirty="0" err="1"/>
              <a:t>an</a:t>
            </a:r>
            <a:r>
              <a:rPr lang="nl-NL" sz="1100" dirty="0"/>
              <a:t> off </a:t>
            </a:r>
            <a:r>
              <a:rPr lang="nl-NL" sz="1100" dirty="0" err="1"/>
              <a:t>the</a:t>
            </a:r>
            <a:r>
              <a:rPr lang="nl-NL" sz="1100" dirty="0"/>
              <a:t> </a:t>
            </a:r>
            <a:r>
              <a:rPr lang="nl-NL" sz="1100" dirty="0" err="1"/>
              <a:t>shelf</a:t>
            </a:r>
            <a:r>
              <a:rPr lang="nl-NL" sz="1100" dirty="0"/>
              <a:t> </a:t>
            </a:r>
            <a:r>
              <a:rPr lang="nl-NL" sz="1100" dirty="0" err="1"/>
              <a:t>glass</a:t>
            </a:r>
            <a:r>
              <a:rPr lang="nl-NL" sz="1100" dirty="0"/>
              <a:t> no investment is </a:t>
            </a:r>
            <a:r>
              <a:rPr lang="nl-NL" sz="1100" dirty="0" err="1"/>
              <a:t>needed</a:t>
            </a:r>
            <a:r>
              <a:rPr lang="nl-NL" sz="1100" dirty="0"/>
              <a:t> in </a:t>
            </a:r>
            <a:r>
              <a:rPr lang="nl-NL" sz="1100" dirty="0" err="1"/>
              <a:t>moulds</a:t>
            </a:r>
            <a:r>
              <a:rPr lang="nl-NL" sz="1100" dirty="0"/>
              <a:t>. </a:t>
            </a:r>
            <a:r>
              <a:rPr lang="nl-NL" sz="1100" dirty="0" err="1"/>
              <a:t>Only</a:t>
            </a:r>
            <a:r>
              <a:rPr lang="nl-NL" sz="1100" dirty="0"/>
              <a:t> </a:t>
            </a:r>
            <a:r>
              <a:rPr lang="nl-NL" sz="1100" dirty="0" err="1"/>
              <a:t>the</a:t>
            </a:r>
            <a:r>
              <a:rPr lang="nl-NL" sz="1100" dirty="0"/>
              <a:t> </a:t>
            </a:r>
            <a:r>
              <a:rPr lang="nl-NL" sz="1100" dirty="0" err="1"/>
              <a:t>decoration</a:t>
            </a:r>
            <a:r>
              <a:rPr lang="nl-NL" sz="1100" dirty="0"/>
              <a:t> </a:t>
            </a:r>
            <a:r>
              <a:rPr lang="nl-NL" sz="1100" dirty="0" err="1"/>
              <a:t>needs</a:t>
            </a:r>
            <a:r>
              <a:rPr lang="nl-NL" sz="1100" dirty="0"/>
              <a:t> to </a:t>
            </a:r>
            <a:r>
              <a:rPr lang="nl-NL" sz="1100" dirty="0" err="1"/>
              <a:t>be</a:t>
            </a:r>
            <a:r>
              <a:rPr lang="nl-NL" sz="1100" dirty="0"/>
              <a:t> </a:t>
            </a:r>
            <a:r>
              <a:rPr lang="nl-NL" sz="1100" dirty="0" err="1"/>
              <a:t>developed</a:t>
            </a:r>
            <a:r>
              <a:rPr lang="nl-NL" sz="1100" dirty="0"/>
              <a:t>. </a:t>
            </a:r>
            <a:r>
              <a:rPr lang="nl-NL" sz="1100" dirty="0" err="1"/>
              <a:t>Some</a:t>
            </a:r>
            <a:r>
              <a:rPr lang="nl-NL" sz="1100" dirty="0"/>
              <a:t> </a:t>
            </a:r>
            <a:r>
              <a:rPr lang="nl-NL" sz="1100" dirty="0" err="1"/>
              <a:t>suppliers</a:t>
            </a:r>
            <a:r>
              <a:rPr lang="nl-NL" sz="1100" dirty="0"/>
              <a:t> </a:t>
            </a:r>
            <a:r>
              <a:rPr lang="nl-NL" sz="1100" dirty="0" err="1"/>
              <a:t>might</a:t>
            </a:r>
            <a:r>
              <a:rPr lang="nl-NL" sz="1100" dirty="0"/>
              <a:t> charge </a:t>
            </a:r>
            <a:r>
              <a:rPr lang="nl-NL" sz="1100" dirty="0" err="1"/>
              <a:t>for</a:t>
            </a:r>
            <a:r>
              <a:rPr lang="nl-NL" sz="1100" dirty="0"/>
              <a:t> sampling or </a:t>
            </a:r>
            <a:r>
              <a:rPr lang="nl-NL" sz="1100" dirty="0" err="1"/>
              <a:t>creating</a:t>
            </a:r>
            <a:r>
              <a:rPr lang="nl-NL" sz="1100" dirty="0"/>
              <a:t> </a:t>
            </a:r>
            <a:r>
              <a:rPr lang="nl-NL" sz="1100" dirty="0" err="1"/>
              <a:t>screens</a:t>
            </a:r>
            <a:r>
              <a:rPr lang="nl-NL" sz="1100" dirty="0"/>
              <a:t> </a:t>
            </a:r>
            <a:r>
              <a:rPr lang="nl-NL" sz="1100" dirty="0" err="1"/>
              <a:t>for</a:t>
            </a:r>
            <a:r>
              <a:rPr lang="nl-NL" sz="1100" dirty="0"/>
              <a:t> screen printing.</a:t>
            </a:r>
          </a:p>
          <a:p>
            <a:pPr marL="0" indent="0">
              <a:buNone/>
            </a:pPr>
            <a:r>
              <a:rPr lang="nl-NL" sz="1100" dirty="0" err="1"/>
              <a:t>Creating</a:t>
            </a:r>
            <a:r>
              <a:rPr lang="nl-NL" sz="1100" dirty="0"/>
              <a:t> a </a:t>
            </a:r>
            <a:r>
              <a:rPr lang="nl-NL" sz="1100" dirty="0" err="1"/>
              <a:t>bespoke</a:t>
            </a:r>
            <a:r>
              <a:rPr lang="nl-NL" sz="1100" dirty="0"/>
              <a:t> </a:t>
            </a:r>
            <a:r>
              <a:rPr lang="nl-NL" sz="1100" dirty="0" err="1"/>
              <a:t>shape</a:t>
            </a:r>
            <a:r>
              <a:rPr lang="nl-NL" sz="1100" dirty="0"/>
              <a:t> </a:t>
            </a:r>
            <a:r>
              <a:rPr lang="nl-NL" sz="1100" dirty="0" err="1"/>
              <a:t>requires</a:t>
            </a:r>
            <a:r>
              <a:rPr lang="nl-NL" sz="1100" dirty="0"/>
              <a:t> </a:t>
            </a:r>
            <a:r>
              <a:rPr lang="nl-NL" sz="1100" dirty="0" err="1"/>
              <a:t>the</a:t>
            </a:r>
            <a:r>
              <a:rPr lang="nl-NL" sz="1100" dirty="0"/>
              <a:t> investment in </a:t>
            </a:r>
            <a:r>
              <a:rPr lang="nl-NL" sz="1100" dirty="0" err="1"/>
              <a:t>production</a:t>
            </a:r>
            <a:r>
              <a:rPr lang="nl-NL" sz="1100" dirty="0"/>
              <a:t> </a:t>
            </a:r>
            <a:r>
              <a:rPr lang="nl-NL" sz="1100" dirty="0" err="1"/>
              <a:t>moulds</a:t>
            </a:r>
            <a:r>
              <a:rPr lang="nl-NL" sz="1100" dirty="0"/>
              <a:t> </a:t>
            </a:r>
            <a:r>
              <a:rPr lang="nl-NL" sz="1100" dirty="0" err="1"/>
              <a:t>and</a:t>
            </a:r>
            <a:r>
              <a:rPr lang="nl-NL" sz="1100" dirty="0"/>
              <a:t> a trial. The </a:t>
            </a:r>
            <a:r>
              <a:rPr lang="nl-NL" sz="1100" dirty="0" err="1"/>
              <a:t>cost</a:t>
            </a:r>
            <a:r>
              <a:rPr lang="nl-NL" sz="1100" dirty="0"/>
              <a:t> ranges </a:t>
            </a:r>
            <a:r>
              <a:rPr lang="nl-NL" sz="1100" dirty="0" err="1"/>
              <a:t>from</a:t>
            </a:r>
            <a:r>
              <a:rPr lang="nl-NL" sz="1100" dirty="0"/>
              <a:t> €40k to €100k per </a:t>
            </a:r>
            <a:r>
              <a:rPr lang="nl-NL" sz="1100" dirty="0" err="1"/>
              <a:t>glass</a:t>
            </a:r>
            <a:r>
              <a:rPr lang="nl-NL" sz="1100" dirty="0"/>
              <a:t>. Take in </a:t>
            </a:r>
            <a:r>
              <a:rPr lang="nl-NL" sz="1100" dirty="0" err="1"/>
              <a:t>considerations</a:t>
            </a:r>
            <a:r>
              <a:rPr lang="nl-NL" sz="1100" dirty="0"/>
              <a:t> </a:t>
            </a:r>
            <a:r>
              <a:rPr lang="nl-NL" sz="1100" dirty="0" err="1"/>
              <a:t>that</a:t>
            </a:r>
            <a:r>
              <a:rPr lang="nl-NL" sz="1100" dirty="0"/>
              <a:t> development of a </a:t>
            </a:r>
            <a:r>
              <a:rPr lang="nl-NL" sz="1100" dirty="0" err="1"/>
              <a:t>glass</a:t>
            </a:r>
            <a:r>
              <a:rPr lang="nl-NL" sz="1100" dirty="0"/>
              <a:t> </a:t>
            </a:r>
            <a:r>
              <a:rPr lang="nl-NL" sz="1100" dirty="0" err="1"/>
              <a:t>shape</a:t>
            </a:r>
            <a:r>
              <a:rPr lang="nl-NL" sz="1100" dirty="0"/>
              <a:t> </a:t>
            </a:r>
            <a:r>
              <a:rPr lang="nl-NL" sz="1100" dirty="0" err="1"/>
              <a:t>requires</a:t>
            </a:r>
            <a:r>
              <a:rPr lang="nl-NL" sz="1100" dirty="0"/>
              <a:t> significant time </a:t>
            </a:r>
            <a:r>
              <a:rPr lang="nl-NL" sz="1100" dirty="0" err="1"/>
              <a:t>from</a:t>
            </a:r>
            <a:r>
              <a:rPr lang="nl-NL" sz="1100" dirty="0"/>
              <a:t> </a:t>
            </a:r>
            <a:r>
              <a:rPr lang="nl-NL" sz="1100" dirty="0" err="1"/>
              <a:t>your</a:t>
            </a:r>
            <a:r>
              <a:rPr lang="nl-NL" sz="1100" dirty="0"/>
              <a:t> team </a:t>
            </a:r>
            <a:r>
              <a:rPr lang="nl-NL" sz="1100" dirty="0" err="1"/>
              <a:t>and</a:t>
            </a:r>
            <a:r>
              <a:rPr lang="nl-NL" sz="1100" dirty="0"/>
              <a:t> </a:t>
            </a:r>
            <a:r>
              <a:rPr lang="nl-NL" sz="1100" dirty="0" err="1"/>
              <a:t>supporting</a:t>
            </a:r>
            <a:r>
              <a:rPr lang="nl-NL" sz="1100" dirty="0"/>
              <a:t> agency.</a:t>
            </a:r>
          </a:p>
          <a:p>
            <a:pPr marL="0" indent="0">
              <a:buNone/>
            </a:pPr>
            <a:r>
              <a:rPr lang="nl-NL" sz="1100" dirty="0" err="1"/>
              <a:t>Each</a:t>
            </a:r>
            <a:r>
              <a:rPr lang="nl-NL" sz="1100" dirty="0"/>
              <a:t> </a:t>
            </a:r>
            <a:r>
              <a:rPr lang="nl-NL" sz="1100" dirty="0" err="1"/>
              <a:t>size</a:t>
            </a:r>
            <a:r>
              <a:rPr lang="nl-NL" sz="1100" dirty="0"/>
              <a:t> of </a:t>
            </a:r>
            <a:r>
              <a:rPr lang="nl-NL" sz="1100" dirty="0" err="1"/>
              <a:t>glass</a:t>
            </a:r>
            <a:r>
              <a:rPr lang="nl-NL" sz="1100" dirty="0"/>
              <a:t> </a:t>
            </a:r>
            <a:r>
              <a:rPr lang="nl-NL" sz="1100" dirty="0" err="1"/>
              <a:t>requires</a:t>
            </a:r>
            <a:r>
              <a:rPr lang="nl-NL" sz="1100" dirty="0"/>
              <a:t> a </a:t>
            </a:r>
            <a:r>
              <a:rPr lang="nl-NL" sz="1100" dirty="0" err="1"/>
              <a:t>seperate</a:t>
            </a:r>
            <a:r>
              <a:rPr lang="nl-NL" sz="1100" dirty="0"/>
              <a:t> mould. In </a:t>
            </a:r>
            <a:r>
              <a:rPr lang="nl-NL" sz="1100" dirty="0" err="1"/>
              <a:t>some</a:t>
            </a:r>
            <a:r>
              <a:rPr lang="nl-NL" sz="1100" dirty="0"/>
              <a:t> cases 2 </a:t>
            </a:r>
            <a:r>
              <a:rPr lang="nl-NL" sz="1100" dirty="0" err="1"/>
              <a:t>sizes</a:t>
            </a:r>
            <a:r>
              <a:rPr lang="nl-NL" sz="1100" dirty="0"/>
              <a:t>, </a:t>
            </a:r>
            <a:r>
              <a:rPr lang="nl-NL" sz="1100" dirty="0" err="1"/>
              <a:t>that</a:t>
            </a:r>
            <a:r>
              <a:rPr lang="nl-NL" sz="1100" dirty="0"/>
              <a:t> are close to </a:t>
            </a:r>
            <a:r>
              <a:rPr lang="nl-NL" sz="1100" dirty="0" err="1"/>
              <a:t>each</a:t>
            </a:r>
            <a:r>
              <a:rPr lang="nl-NL" sz="1100" dirty="0"/>
              <a:t> </a:t>
            </a:r>
            <a:r>
              <a:rPr lang="nl-NL" sz="1100" dirty="0" err="1"/>
              <a:t>other</a:t>
            </a:r>
            <a:r>
              <a:rPr lang="nl-NL" sz="1100" dirty="0"/>
              <a:t>, </a:t>
            </a:r>
            <a:r>
              <a:rPr lang="nl-NL" sz="1100" dirty="0" err="1"/>
              <a:t>can</a:t>
            </a:r>
            <a:r>
              <a:rPr lang="nl-NL" sz="1100" dirty="0"/>
              <a:t> </a:t>
            </a:r>
            <a:r>
              <a:rPr lang="nl-NL" sz="1100" dirty="0" err="1"/>
              <a:t>be</a:t>
            </a:r>
            <a:r>
              <a:rPr lang="nl-NL" sz="1100" dirty="0"/>
              <a:t> </a:t>
            </a:r>
            <a:r>
              <a:rPr lang="nl-NL" sz="1100" dirty="0" err="1"/>
              <a:t>combined</a:t>
            </a:r>
            <a:r>
              <a:rPr lang="nl-NL" sz="1100" dirty="0"/>
              <a:t> in 1 mould set.  </a:t>
            </a:r>
          </a:p>
          <a:p>
            <a:pPr marL="0" indent="0">
              <a:buNone/>
            </a:pPr>
            <a:r>
              <a:rPr lang="nl-NL" sz="1100" b="1" dirty="0"/>
              <a:t>Lead time</a:t>
            </a:r>
          </a:p>
          <a:p>
            <a:pPr marL="0" indent="0">
              <a:buNone/>
            </a:pPr>
            <a:r>
              <a:rPr lang="en-GB" sz="1100" dirty="0"/>
              <a:t>Development time for a new mould set can last between 6 to 9 months. It can last longer in case complicated shapes are being developed.</a:t>
            </a:r>
          </a:p>
          <a:p>
            <a:pPr marL="0" indent="0">
              <a:buNone/>
            </a:pPr>
            <a:r>
              <a:rPr lang="en-GB" sz="1100" dirty="0"/>
              <a:t>Time to develop the decoration depends on the number of sample rounds. On average it takes 2-3 weeks to produce a printed sample. </a:t>
            </a:r>
          </a:p>
          <a:p>
            <a:pPr marL="0" indent="0">
              <a:buNone/>
            </a:pPr>
            <a:r>
              <a:rPr lang="en-GB" sz="1100" b="1" dirty="0"/>
              <a:t>Quantities</a:t>
            </a:r>
          </a:p>
          <a:p>
            <a:pPr marL="0" indent="0">
              <a:buNone/>
            </a:pPr>
            <a:r>
              <a:rPr lang="en-GB" sz="1100" dirty="0"/>
              <a:t>Due to the high cost and time required for mould developments, it is only recommend when there is a significant demand for the glass.</a:t>
            </a:r>
          </a:p>
          <a:p>
            <a:pPr marL="0" indent="0">
              <a:buNone/>
            </a:pPr>
            <a:r>
              <a:rPr lang="en-GB" sz="1100" dirty="0"/>
              <a:t>For each production run of blank glass, a minimum order quantity is in place. This is between 100k to 160k pcs. When using an off the shelf glass, there is no minimum order quantity for blank glass, only for applying decoration (20k-30k pcs). Even smaller quantities can be decorated via dedicated decorators (starting from 500 pcs), these will have </a:t>
            </a:r>
            <a:r>
              <a:rPr lang="en-GB" sz="1100" dirty="0" err="1"/>
              <a:t>significan</a:t>
            </a:r>
            <a:r>
              <a:rPr lang="en-GB" sz="1100" dirty="0"/>
              <a:t> higher cost per piece.</a:t>
            </a:r>
          </a:p>
          <a:p>
            <a:pPr marL="0" indent="0">
              <a:buNone/>
            </a:pPr>
            <a:endParaRPr lang="en-GB" sz="1100" dirty="0"/>
          </a:p>
        </p:txBody>
      </p:sp>
    </p:spTree>
    <p:extLst>
      <p:ext uri="{BB962C8B-B14F-4D97-AF65-F5344CB8AC3E}">
        <p14:creationId xmlns:p14="http://schemas.microsoft.com/office/powerpoint/2010/main" val="902059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BBE09-EFD6-7726-4229-FE6971C65FB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DA9EBB-A015-8736-A35A-C5C3B6BDEACE}"/>
              </a:ext>
            </a:extLst>
          </p:cNvPr>
          <p:cNvSpPr>
            <a:spLocks noGrp="1"/>
          </p:cNvSpPr>
          <p:nvPr>
            <p:ph idx="1"/>
          </p:nvPr>
        </p:nvSpPr>
        <p:spPr>
          <a:xfrm>
            <a:off x="0" y="0"/>
            <a:ext cx="3474720" cy="6858000"/>
          </a:xfrm>
          <a:solidFill>
            <a:schemeClr val="accent5">
              <a:lumMod val="20000"/>
              <a:lumOff val="80000"/>
            </a:schemeClr>
          </a:solidFill>
        </p:spPr>
        <p:txBody>
          <a:bodyPr>
            <a:noAutofit/>
          </a:bodyPr>
          <a:lstStyle/>
          <a:p>
            <a:endParaRPr lang="nl-NL" sz="1200" dirty="0"/>
          </a:p>
          <a:p>
            <a:r>
              <a:rPr lang="nl-NL" sz="1200" dirty="0" err="1"/>
              <a:t>Bespoke</a:t>
            </a:r>
            <a:r>
              <a:rPr lang="nl-NL" sz="1200" dirty="0"/>
              <a:t> or </a:t>
            </a:r>
            <a:r>
              <a:rPr lang="nl-NL" sz="1200" dirty="0" err="1"/>
              <a:t>not</a:t>
            </a:r>
            <a:endParaRPr lang="nl-NL" sz="1200" dirty="0"/>
          </a:p>
          <a:p>
            <a:r>
              <a:rPr lang="nl-NL" sz="1200" dirty="0" err="1"/>
              <a:t>Bespoke</a:t>
            </a:r>
            <a:r>
              <a:rPr lang="nl-NL" sz="1200" dirty="0"/>
              <a:t> glas</a:t>
            </a:r>
            <a:r>
              <a:rPr lang="en-GB" sz="1200" dirty="0"/>
              <a:t>s</a:t>
            </a:r>
          </a:p>
          <a:p>
            <a:pPr lvl="1"/>
            <a:r>
              <a:rPr lang="en-GB" sz="1200" dirty="0"/>
              <a:t>Overall design limitations</a:t>
            </a:r>
          </a:p>
          <a:p>
            <a:pPr lvl="1"/>
            <a:r>
              <a:rPr lang="en-GB" sz="1200" dirty="0"/>
              <a:t>Technique </a:t>
            </a:r>
          </a:p>
          <a:p>
            <a:pPr lvl="1"/>
            <a:r>
              <a:rPr lang="en-GB" sz="1200" dirty="0"/>
              <a:t>Type of glass (stemware vs tumbler vs tankard)</a:t>
            </a:r>
          </a:p>
          <a:p>
            <a:pPr lvl="1"/>
            <a:r>
              <a:rPr lang="en-GB" sz="1200" dirty="0"/>
              <a:t>Glass: </a:t>
            </a:r>
            <a:r>
              <a:rPr lang="en-GB" sz="1200" dirty="0" err="1"/>
              <a:t>sodalime</a:t>
            </a:r>
            <a:r>
              <a:rPr lang="en-GB" sz="1200" dirty="0"/>
              <a:t>, borosilicate, crystal, </a:t>
            </a:r>
            <a:r>
              <a:rPr lang="en-GB" sz="1200" dirty="0" err="1"/>
              <a:t>crystaline</a:t>
            </a:r>
            <a:endParaRPr lang="en-GB" sz="1200" dirty="0"/>
          </a:p>
          <a:p>
            <a:pPr lvl="1"/>
            <a:r>
              <a:rPr lang="en-GB" sz="1200" dirty="0"/>
              <a:t>Virgin or recycled</a:t>
            </a:r>
          </a:p>
          <a:p>
            <a:pPr lvl="1"/>
            <a:r>
              <a:rPr lang="en-GB" sz="1200" dirty="0"/>
              <a:t>Glass sizes</a:t>
            </a:r>
          </a:p>
          <a:p>
            <a:pPr lvl="1"/>
            <a:r>
              <a:rPr lang="en-GB" sz="1200" dirty="0"/>
              <a:t>Tempering/</a:t>
            </a:r>
            <a:r>
              <a:rPr lang="en-GB" sz="1200" dirty="0" err="1"/>
              <a:t>thoughening</a:t>
            </a:r>
            <a:endParaRPr lang="en-GB" sz="1200" dirty="0"/>
          </a:p>
          <a:p>
            <a:pPr lvl="1"/>
            <a:r>
              <a:rPr lang="en-GB" sz="1200" dirty="0" err="1"/>
              <a:t>Stackability</a:t>
            </a:r>
            <a:endParaRPr lang="en-GB" sz="1200" dirty="0"/>
          </a:p>
          <a:p>
            <a:r>
              <a:rPr lang="en-GB" sz="1200" dirty="0"/>
              <a:t>Off the shelf glass</a:t>
            </a:r>
          </a:p>
          <a:p>
            <a:r>
              <a:rPr lang="en-GB" sz="1200" dirty="0"/>
              <a:t>Decoration</a:t>
            </a:r>
          </a:p>
          <a:p>
            <a:r>
              <a:rPr lang="en-GB" sz="1200" dirty="0"/>
              <a:t>Other</a:t>
            </a:r>
          </a:p>
          <a:p>
            <a:r>
              <a:rPr lang="en-GB" sz="1200" dirty="0"/>
              <a:t>Watchouts during development checkpoints</a:t>
            </a:r>
          </a:p>
        </p:txBody>
      </p:sp>
      <p:sp>
        <p:nvSpPr>
          <p:cNvPr id="2" name="Rectangle 1">
            <a:extLst>
              <a:ext uri="{FF2B5EF4-FFF2-40B4-BE49-F238E27FC236}">
                <a16:creationId xmlns:a16="http://schemas.microsoft.com/office/drawing/2014/main" id="{399652D7-34EC-FB69-8E12-D4EBC85300C6}"/>
              </a:ext>
            </a:extLst>
          </p:cNvPr>
          <p:cNvSpPr/>
          <p:nvPr/>
        </p:nvSpPr>
        <p:spPr>
          <a:xfrm>
            <a:off x="0" y="1020726"/>
            <a:ext cx="3474720" cy="5837274"/>
          </a:xfrm>
          <a:prstGeom prst="rect">
            <a:avLst/>
          </a:prstGeom>
          <a:solidFill>
            <a:schemeClr val="accent4">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6B8F738D-8352-D96D-7890-532BD01F5D11}"/>
              </a:ext>
            </a:extLst>
          </p:cNvPr>
          <p:cNvSpPr/>
          <p:nvPr/>
        </p:nvSpPr>
        <p:spPr>
          <a:xfrm>
            <a:off x="0" y="0"/>
            <a:ext cx="3474720" cy="586740"/>
          </a:xfrm>
          <a:prstGeom prst="rect">
            <a:avLst/>
          </a:prstGeom>
          <a:solidFill>
            <a:schemeClr val="accent4">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ontent Placeholder 2">
            <a:extLst>
              <a:ext uri="{FF2B5EF4-FFF2-40B4-BE49-F238E27FC236}">
                <a16:creationId xmlns:a16="http://schemas.microsoft.com/office/drawing/2014/main" id="{9575CC91-F455-13C2-B5DE-FE14E47441E5}"/>
              </a:ext>
            </a:extLst>
          </p:cNvPr>
          <p:cNvSpPr txBox="1">
            <a:spLocks/>
          </p:cNvSpPr>
          <p:nvPr/>
        </p:nvSpPr>
        <p:spPr>
          <a:xfrm>
            <a:off x="4038600" y="563880"/>
            <a:ext cx="7505700" cy="4320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GB" sz="1600" b="1" dirty="0">
                <a:latin typeface="HEINEKEN Core Thin" panose="02000506040000020004" pitchFamily="2" charset="0"/>
              </a:rPr>
              <a:t>Overall design limitations</a:t>
            </a:r>
          </a:p>
          <a:p>
            <a:pPr marL="0" indent="0">
              <a:buNone/>
            </a:pPr>
            <a:r>
              <a:rPr lang="nl-NL" sz="1100" dirty="0" err="1"/>
              <a:t>Involve</a:t>
            </a:r>
            <a:r>
              <a:rPr lang="nl-NL" sz="1100" dirty="0"/>
              <a:t> </a:t>
            </a:r>
            <a:r>
              <a:rPr lang="nl-NL" sz="1100" dirty="0" err="1"/>
              <a:t>an</a:t>
            </a:r>
            <a:r>
              <a:rPr lang="nl-NL" sz="1100" dirty="0"/>
              <a:t> agency </a:t>
            </a:r>
            <a:r>
              <a:rPr lang="nl-NL" sz="1100" dirty="0" err="1"/>
              <a:t>with</a:t>
            </a:r>
            <a:r>
              <a:rPr lang="nl-NL" sz="1100" dirty="0"/>
              <a:t> </a:t>
            </a:r>
            <a:r>
              <a:rPr lang="nl-NL" sz="1100" dirty="0" err="1"/>
              <a:t>experience</a:t>
            </a:r>
            <a:r>
              <a:rPr lang="nl-NL" sz="1100" dirty="0"/>
              <a:t> in </a:t>
            </a:r>
            <a:r>
              <a:rPr lang="nl-NL" sz="1100" dirty="0" err="1"/>
              <a:t>glassware</a:t>
            </a:r>
            <a:r>
              <a:rPr lang="nl-NL" sz="1100" dirty="0"/>
              <a:t> design or </a:t>
            </a:r>
            <a:r>
              <a:rPr lang="nl-NL" sz="1100" dirty="0" err="1"/>
              <a:t>the</a:t>
            </a:r>
            <a:r>
              <a:rPr lang="nl-NL" sz="1100" dirty="0"/>
              <a:t> </a:t>
            </a:r>
            <a:r>
              <a:rPr lang="nl-NL" sz="1100" dirty="0" err="1"/>
              <a:t>supplier</a:t>
            </a:r>
            <a:r>
              <a:rPr lang="nl-NL" sz="1100" dirty="0"/>
              <a:t> </a:t>
            </a:r>
            <a:r>
              <a:rPr lang="nl-NL" sz="1100" dirty="0" err="1"/>
              <a:t>early</a:t>
            </a:r>
            <a:r>
              <a:rPr lang="nl-NL" sz="1100" dirty="0"/>
              <a:t> in </a:t>
            </a:r>
            <a:r>
              <a:rPr lang="nl-NL" sz="1100" dirty="0" err="1"/>
              <a:t>the</a:t>
            </a:r>
            <a:r>
              <a:rPr lang="nl-NL" sz="1100" dirty="0"/>
              <a:t> development stage. </a:t>
            </a:r>
            <a:r>
              <a:rPr lang="nl-NL" sz="1100" dirty="0" err="1"/>
              <a:t>Certain</a:t>
            </a:r>
            <a:r>
              <a:rPr lang="nl-NL" sz="1100" dirty="0"/>
              <a:t> </a:t>
            </a:r>
            <a:r>
              <a:rPr lang="nl-NL" sz="1100" dirty="0" err="1"/>
              <a:t>limitation</a:t>
            </a:r>
            <a:r>
              <a:rPr lang="nl-NL" sz="1100" dirty="0"/>
              <a:t> </a:t>
            </a:r>
            <a:r>
              <a:rPr lang="nl-NL" sz="1100" dirty="0" err="1"/>
              <a:t>can</a:t>
            </a:r>
            <a:r>
              <a:rPr lang="nl-NL" sz="1100" dirty="0"/>
              <a:t> </a:t>
            </a:r>
            <a:r>
              <a:rPr lang="nl-NL" sz="1100" dirty="0" err="1"/>
              <a:t>be</a:t>
            </a:r>
            <a:r>
              <a:rPr lang="nl-NL" sz="1100" dirty="0"/>
              <a:t> in </a:t>
            </a:r>
            <a:r>
              <a:rPr lang="nl-NL" sz="1100" dirty="0" err="1"/>
              <a:t>place</a:t>
            </a:r>
            <a:r>
              <a:rPr lang="nl-NL" sz="1100" dirty="0"/>
              <a:t> </a:t>
            </a:r>
          </a:p>
          <a:p>
            <a:pPr marL="0" indent="0">
              <a:buNone/>
            </a:pPr>
            <a:r>
              <a:rPr lang="nl-NL" sz="1100" dirty="0"/>
              <a:t>Mould opening</a:t>
            </a:r>
          </a:p>
          <a:p>
            <a:pPr marL="0" indent="0">
              <a:buNone/>
            </a:pPr>
            <a:r>
              <a:rPr lang="nl-NL" sz="1100" dirty="0" err="1"/>
              <a:t>Size</a:t>
            </a:r>
            <a:r>
              <a:rPr lang="nl-NL" sz="1100" dirty="0"/>
              <a:t> </a:t>
            </a:r>
            <a:r>
              <a:rPr lang="nl-NL" sz="1100" dirty="0" err="1"/>
              <a:t>limitations</a:t>
            </a:r>
            <a:endParaRPr lang="nl-NL" sz="1100" dirty="0"/>
          </a:p>
          <a:p>
            <a:pPr marL="0" indent="0">
              <a:buNone/>
            </a:pPr>
            <a:r>
              <a:rPr lang="nl-NL" sz="1100" dirty="0" err="1"/>
              <a:t>stability</a:t>
            </a:r>
            <a:endParaRPr lang="nl-NL" sz="1100" dirty="0"/>
          </a:p>
          <a:p>
            <a:pPr marL="0" indent="0">
              <a:buNone/>
            </a:pPr>
            <a:r>
              <a:rPr lang="nl-NL" sz="1100" dirty="0" err="1"/>
              <a:t>Areas</a:t>
            </a:r>
            <a:r>
              <a:rPr lang="nl-NL" sz="1100" dirty="0"/>
              <a:t> to </a:t>
            </a:r>
            <a:r>
              <a:rPr lang="nl-NL" sz="1100" dirty="0" err="1"/>
              <a:t>apply</a:t>
            </a:r>
            <a:r>
              <a:rPr lang="nl-NL" sz="1100" dirty="0"/>
              <a:t> </a:t>
            </a:r>
            <a:r>
              <a:rPr lang="nl-NL" sz="1100" dirty="0" err="1"/>
              <a:t>printing</a:t>
            </a:r>
            <a:endParaRPr lang="nl-NL" sz="1100" dirty="0"/>
          </a:p>
          <a:p>
            <a:pPr marL="0" indent="0">
              <a:buNone/>
            </a:pPr>
            <a:r>
              <a:rPr lang="nl-NL" sz="1100" dirty="0" err="1"/>
              <a:t>Discuss</a:t>
            </a:r>
            <a:r>
              <a:rPr lang="nl-NL" sz="1100" dirty="0"/>
              <a:t> </a:t>
            </a:r>
            <a:r>
              <a:rPr lang="nl-NL" sz="1100" dirty="0" err="1"/>
              <a:t>regulary</a:t>
            </a:r>
            <a:r>
              <a:rPr lang="nl-NL" sz="1100" dirty="0"/>
              <a:t> </a:t>
            </a:r>
            <a:r>
              <a:rPr lang="nl-NL" sz="1100" dirty="0" err="1"/>
              <a:t>with</a:t>
            </a:r>
            <a:r>
              <a:rPr lang="nl-NL" sz="1100" dirty="0"/>
              <a:t> </a:t>
            </a:r>
            <a:r>
              <a:rPr lang="nl-NL" sz="1100" dirty="0" err="1"/>
              <a:t>the</a:t>
            </a:r>
            <a:r>
              <a:rPr lang="nl-NL" sz="1100" dirty="0"/>
              <a:t> </a:t>
            </a:r>
            <a:r>
              <a:rPr lang="nl-NL" sz="1100" dirty="0" err="1"/>
              <a:t>supplier</a:t>
            </a:r>
            <a:endParaRPr lang="nl-NL" sz="1100" dirty="0"/>
          </a:p>
          <a:p>
            <a:pPr marL="0" indent="0">
              <a:buNone/>
            </a:pPr>
            <a:endParaRPr lang="nl-NL" sz="1100" dirty="0"/>
          </a:p>
          <a:p>
            <a:pPr marL="0" indent="0">
              <a:buNone/>
            </a:pPr>
            <a:r>
              <a:rPr lang="nl-NL" sz="1100" dirty="0"/>
              <a:t>Common </a:t>
            </a:r>
            <a:r>
              <a:rPr lang="nl-NL" sz="1100" dirty="0" err="1"/>
              <a:t>glass</a:t>
            </a:r>
            <a:r>
              <a:rPr lang="nl-NL" sz="1100" dirty="0"/>
              <a:t>: Sodalime, tumbler, </a:t>
            </a:r>
            <a:r>
              <a:rPr lang="nl-NL" sz="1100" dirty="0" err="1"/>
              <a:t>virgin</a:t>
            </a:r>
            <a:r>
              <a:rPr lang="nl-NL" sz="1100" dirty="0"/>
              <a:t> </a:t>
            </a:r>
            <a:r>
              <a:rPr lang="nl-NL" sz="1100" dirty="0" err="1"/>
              <a:t>glass</a:t>
            </a:r>
            <a:r>
              <a:rPr lang="nl-NL" sz="1100" dirty="0"/>
              <a:t>, </a:t>
            </a:r>
            <a:r>
              <a:rPr lang="nl-NL" sz="1100" dirty="0" err="1"/>
              <a:t>tempered</a:t>
            </a:r>
            <a:endParaRPr lang="en-GB" sz="1100" dirty="0"/>
          </a:p>
          <a:p>
            <a:pPr marL="0" indent="0">
              <a:buNone/>
            </a:pPr>
            <a:endParaRPr lang="en-GB" sz="1100" dirty="0"/>
          </a:p>
        </p:txBody>
      </p:sp>
    </p:spTree>
    <p:extLst>
      <p:ext uri="{BB962C8B-B14F-4D97-AF65-F5344CB8AC3E}">
        <p14:creationId xmlns:p14="http://schemas.microsoft.com/office/powerpoint/2010/main" val="2178835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85867-5856-1883-71BB-DDE724EE91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0BA677-048A-BE3D-A406-CF4E6034401A}"/>
              </a:ext>
            </a:extLst>
          </p:cNvPr>
          <p:cNvSpPr>
            <a:spLocks noGrp="1"/>
          </p:cNvSpPr>
          <p:nvPr>
            <p:ph idx="1"/>
          </p:nvPr>
        </p:nvSpPr>
        <p:spPr>
          <a:xfrm>
            <a:off x="0" y="0"/>
            <a:ext cx="3474720" cy="6858000"/>
          </a:xfrm>
          <a:solidFill>
            <a:schemeClr val="accent5">
              <a:lumMod val="20000"/>
              <a:lumOff val="80000"/>
            </a:schemeClr>
          </a:solidFill>
        </p:spPr>
        <p:txBody>
          <a:bodyPr>
            <a:noAutofit/>
          </a:bodyPr>
          <a:lstStyle/>
          <a:p>
            <a:endParaRPr lang="nl-NL" sz="1200" dirty="0"/>
          </a:p>
          <a:p>
            <a:r>
              <a:rPr lang="nl-NL" sz="1200" dirty="0" err="1"/>
              <a:t>Bespoke</a:t>
            </a:r>
            <a:r>
              <a:rPr lang="nl-NL" sz="1200" dirty="0"/>
              <a:t> or </a:t>
            </a:r>
            <a:r>
              <a:rPr lang="nl-NL" sz="1200" dirty="0" err="1"/>
              <a:t>not</a:t>
            </a:r>
            <a:endParaRPr lang="nl-NL" sz="1200" dirty="0"/>
          </a:p>
          <a:p>
            <a:r>
              <a:rPr lang="nl-NL" sz="1200" dirty="0" err="1"/>
              <a:t>Bespoke</a:t>
            </a:r>
            <a:r>
              <a:rPr lang="nl-NL" sz="1200" dirty="0"/>
              <a:t> glas</a:t>
            </a:r>
            <a:r>
              <a:rPr lang="en-GB" sz="1200" dirty="0"/>
              <a:t>s</a:t>
            </a:r>
          </a:p>
          <a:p>
            <a:pPr lvl="1"/>
            <a:r>
              <a:rPr lang="en-GB" sz="1200" dirty="0"/>
              <a:t>Overall design limitations</a:t>
            </a:r>
          </a:p>
          <a:p>
            <a:pPr lvl="1"/>
            <a:r>
              <a:rPr lang="en-GB" sz="1200" dirty="0"/>
              <a:t>Technique </a:t>
            </a:r>
          </a:p>
          <a:p>
            <a:pPr lvl="1"/>
            <a:r>
              <a:rPr lang="en-GB" sz="1200" dirty="0"/>
              <a:t>Type of glass (stemware vs tumbler vs tankard)</a:t>
            </a:r>
          </a:p>
          <a:p>
            <a:pPr lvl="1"/>
            <a:r>
              <a:rPr lang="en-GB" sz="1200" dirty="0"/>
              <a:t>Glass: </a:t>
            </a:r>
            <a:r>
              <a:rPr lang="en-GB" sz="1200" dirty="0" err="1"/>
              <a:t>sodalime</a:t>
            </a:r>
            <a:r>
              <a:rPr lang="en-GB" sz="1200" dirty="0"/>
              <a:t>, borosilicate, crystal, </a:t>
            </a:r>
            <a:r>
              <a:rPr lang="en-GB" sz="1200" dirty="0" err="1"/>
              <a:t>crystaline</a:t>
            </a:r>
            <a:endParaRPr lang="en-GB" sz="1200" dirty="0"/>
          </a:p>
          <a:p>
            <a:pPr lvl="1"/>
            <a:r>
              <a:rPr lang="en-GB" sz="1200" dirty="0"/>
              <a:t>Virgin or recycled</a:t>
            </a:r>
          </a:p>
          <a:p>
            <a:pPr lvl="1"/>
            <a:r>
              <a:rPr lang="en-GB" sz="1200" dirty="0"/>
              <a:t>Glass sizes</a:t>
            </a:r>
          </a:p>
          <a:p>
            <a:pPr lvl="1"/>
            <a:r>
              <a:rPr lang="en-GB" sz="1200" dirty="0"/>
              <a:t>Tempering/</a:t>
            </a:r>
            <a:r>
              <a:rPr lang="en-GB" sz="1200" dirty="0" err="1"/>
              <a:t>thoughening</a:t>
            </a:r>
            <a:endParaRPr lang="en-GB" sz="1200" dirty="0"/>
          </a:p>
          <a:p>
            <a:pPr lvl="1"/>
            <a:r>
              <a:rPr lang="en-GB" sz="1200" dirty="0" err="1"/>
              <a:t>Stackability</a:t>
            </a:r>
            <a:endParaRPr lang="en-GB" sz="1200" dirty="0"/>
          </a:p>
          <a:p>
            <a:r>
              <a:rPr lang="en-GB" sz="1200" dirty="0"/>
              <a:t>Off the shelf glass</a:t>
            </a:r>
          </a:p>
          <a:p>
            <a:r>
              <a:rPr lang="en-GB" sz="1200" dirty="0"/>
              <a:t>Decoration</a:t>
            </a:r>
          </a:p>
          <a:p>
            <a:r>
              <a:rPr lang="en-GB" sz="1200" dirty="0"/>
              <a:t>Other</a:t>
            </a:r>
          </a:p>
          <a:p>
            <a:r>
              <a:rPr lang="en-GB" sz="1200" dirty="0"/>
              <a:t>Watchouts during development checkpoints</a:t>
            </a:r>
          </a:p>
        </p:txBody>
      </p:sp>
      <p:sp>
        <p:nvSpPr>
          <p:cNvPr id="2" name="Rectangle 1">
            <a:extLst>
              <a:ext uri="{FF2B5EF4-FFF2-40B4-BE49-F238E27FC236}">
                <a16:creationId xmlns:a16="http://schemas.microsoft.com/office/drawing/2014/main" id="{533F9CAD-46D7-0D7F-C731-03DE4C236195}"/>
              </a:ext>
            </a:extLst>
          </p:cNvPr>
          <p:cNvSpPr/>
          <p:nvPr/>
        </p:nvSpPr>
        <p:spPr>
          <a:xfrm>
            <a:off x="0" y="1329070"/>
            <a:ext cx="3474720" cy="5528929"/>
          </a:xfrm>
          <a:prstGeom prst="rect">
            <a:avLst/>
          </a:prstGeom>
          <a:solidFill>
            <a:schemeClr val="accent4">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7A29B21-210C-16D8-D051-7E4F3F0DCC38}"/>
              </a:ext>
            </a:extLst>
          </p:cNvPr>
          <p:cNvSpPr/>
          <p:nvPr/>
        </p:nvSpPr>
        <p:spPr>
          <a:xfrm>
            <a:off x="0" y="-1"/>
            <a:ext cx="3474720" cy="1052623"/>
          </a:xfrm>
          <a:prstGeom prst="rect">
            <a:avLst/>
          </a:prstGeom>
          <a:solidFill>
            <a:schemeClr val="accent4">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ontent Placeholder 2">
            <a:extLst>
              <a:ext uri="{FF2B5EF4-FFF2-40B4-BE49-F238E27FC236}">
                <a16:creationId xmlns:a16="http://schemas.microsoft.com/office/drawing/2014/main" id="{BA22BB18-3E21-A1CD-8958-6CD2CE04286F}"/>
              </a:ext>
            </a:extLst>
          </p:cNvPr>
          <p:cNvSpPr txBox="1">
            <a:spLocks/>
          </p:cNvSpPr>
          <p:nvPr/>
        </p:nvSpPr>
        <p:spPr>
          <a:xfrm>
            <a:off x="4038600" y="563880"/>
            <a:ext cx="7505700" cy="4320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GB" sz="1600" b="1" dirty="0">
                <a:latin typeface="HEINEKEN Core Thin" panose="02000506040000020004" pitchFamily="2" charset="0"/>
              </a:rPr>
              <a:t>Glass production technique</a:t>
            </a:r>
          </a:p>
          <a:p>
            <a:pPr marL="0" indent="0">
              <a:buNone/>
            </a:pPr>
            <a:r>
              <a:rPr lang="en-GB" sz="1100" dirty="0"/>
              <a:t>Glassware can be produced with different techniques. The supplier will recommend the best technique for your glass shape.</a:t>
            </a:r>
          </a:p>
          <a:p>
            <a:pPr marL="0" indent="0">
              <a:buNone/>
            </a:pPr>
            <a:r>
              <a:rPr lang="en-GB" sz="1100" b="1" dirty="0"/>
              <a:t>Press-Blown glass: </a:t>
            </a:r>
          </a:p>
          <a:p>
            <a:pPr marL="0" indent="0">
              <a:buNone/>
            </a:pPr>
            <a:r>
              <a:rPr lang="en-GB" sz="1100" dirty="0"/>
              <a:t>A gob of molten glass is dropped into a </a:t>
            </a:r>
            <a:r>
              <a:rPr lang="en-GB" sz="1100" dirty="0" err="1"/>
              <a:t>mold</a:t>
            </a:r>
            <a:r>
              <a:rPr lang="en-GB" sz="1100" dirty="0"/>
              <a:t>, and a plunger presses it into shape. Then, air is blown into it to form the final shape. Most commonly used for thin walled tumbler shaped glassware. The upper part of the glass can slope inwards.</a:t>
            </a:r>
          </a:p>
          <a:p>
            <a:pPr marL="0" indent="0">
              <a:buNone/>
            </a:pPr>
            <a:r>
              <a:rPr lang="en-GB" sz="1100" b="1" dirty="0"/>
              <a:t>Pressed glass: </a:t>
            </a:r>
          </a:p>
          <a:p>
            <a:pPr marL="0" indent="0">
              <a:buNone/>
            </a:pPr>
            <a:r>
              <a:rPr lang="en-GB" sz="1100" dirty="0"/>
              <a:t>A gob is placed in a </a:t>
            </a:r>
            <a:r>
              <a:rPr lang="en-GB" sz="1100" dirty="0" err="1"/>
              <a:t>mold</a:t>
            </a:r>
            <a:r>
              <a:rPr lang="en-GB" sz="1100" dirty="0"/>
              <a:t> and shaped entirely by a plunger without blowing. Produces thick-walled items like plates and tumblers. Useful to chose this option if a strong glass is required. Stackable glasses are often made with pressed glass. The upper part of the glass can not slope inwards, the shape should allow the plunger to push into the glass and release after.</a:t>
            </a:r>
          </a:p>
          <a:p>
            <a:pPr marL="0" indent="0">
              <a:buNone/>
            </a:pPr>
            <a:r>
              <a:rPr lang="en-GB" sz="1100" b="1" dirty="0"/>
              <a:t>Mouth-Blown (Hand-Blown): </a:t>
            </a:r>
          </a:p>
          <a:p>
            <a:pPr marL="0" indent="0">
              <a:buNone/>
            </a:pPr>
            <a:r>
              <a:rPr lang="en-GB" sz="1100" dirty="0"/>
              <a:t>A skilled artisan blows air through a blowpipe into molten glass, shaping it by hand. Only used for small scale productions or to create a few glass samples. When used for sampling, be aware that the glass might look different when produced in pressed or press blown glass. </a:t>
            </a:r>
          </a:p>
          <a:p>
            <a:pPr marL="0" indent="0">
              <a:buNone/>
            </a:pPr>
            <a:endParaRPr lang="en-GB" sz="1100" dirty="0"/>
          </a:p>
          <a:p>
            <a:pPr marL="0" indent="0">
              <a:buNone/>
            </a:pPr>
            <a:endParaRPr lang="en-GB" sz="1100" dirty="0"/>
          </a:p>
          <a:p>
            <a:pPr marL="0" indent="0">
              <a:buNone/>
            </a:pPr>
            <a:r>
              <a:rPr lang="en-GB" sz="1100" dirty="0"/>
              <a:t>&lt;insert image of examples&gt;</a:t>
            </a:r>
          </a:p>
        </p:txBody>
      </p:sp>
    </p:spTree>
    <p:extLst>
      <p:ext uri="{BB962C8B-B14F-4D97-AF65-F5344CB8AC3E}">
        <p14:creationId xmlns:p14="http://schemas.microsoft.com/office/powerpoint/2010/main" val="2853269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5B574-AE40-FB95-F0C2-7B99751A815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990898-B742-24AB-1F47-A1E3E4E00FF9}"/>
              </a:ext>
            </a:extLst>
          </p:cNvPr>
          <p:cNvSpPr>
            <a:spLocks noGrp="1"/>
          </p:cNvSpPr>
          <p:nvPr>
            <p:ph idx="1"/>
          </p:nvPr>
        </p:nvSpPr>
        <p:spPr>
          <a:xfrm>
            <a:off x="0" y="0"/>
            <a:ext cx="3474720" cy="6858000"/>
          </a:xfrm>
          <a:solidFill>
            <a:schemeClr val="accent5">
              <a:lumMod val="20000"/>
              <a:lumOff val="80000"/>
            </a:schemeClr>
          </a:solidFill>
        </p:spPr>
        <p:txBody>
          <a:bodyPr>
            <a:noAutofit/>
          </a:bodyPr>
          <a:lstStyle/>
          <a:p>
            <a:endParaRPr lang="nl-NL" sz="1200" dirty="0"/>
          </a:p>
          <a:p>
            <a:r>
              <a:rPr lang="nl-NL" sz="1200" dirty="0" err="1"/>
              <a:t>Bespoke</a:t>
            </a:r>
            <a:r>
              <a:rPr lang="nl-NL" sz="1200" dirty="0"/>
              <a:t> or </a:t>
            </a:r>
            <a:r>
              <a:rPr lang="nl-NL" sz="1200" dirty="0" err="1"/>
              <a:t>not</a:t>
            </a:r>
            <a:endParaRPr lang="nl-NL" sz="1200" dirty="0"/>
          </a:p>
          <a:p>
            <a:r>
              <a:rPr lang="nl-NL" sz="1200" dirty="0" err="1"/>
              <a:t>Bespoke</a:t>
            </a:r>
            <a:r>
              <a:rPr lang="nl-NL" sz="1200" dirty="0"/>
              <a:t> glas</a:t>
            </a:r>
            <a:r>
              <a:rPr lang="en-GB" sz="1200" dirty="0"/>
              <a:t>s</a:t>
            </a:r>
          </a:p>
          <a:p>
            <a:pPr lvl="1"/>
            <a:r>
              <a:rPr lang="en-GB" sz="1200" dirty="0"/>
              <a:t>Overall design limitations</a:t>
            </a:r>
          </a:p>
          <a:p>
            <a:pPr lvl="1"/>
            <a:r>
              <a:rPr lang="en-GB" sz="1200" dirty="0"/>
              <a:t>Technique </a:t>
            </a:r>
          </a:p>
          <a:p>
            <a:pPr lvl="1"/>
            <a:r>
              <a:rPr lang="en-GB" sz="1200" dirty="0"/>
              <a:t>Type of glass (stemware vs tumbler vs tankard)</a:t>
            </a:r>
          </a:p>
          <a:p>
            <a:pPr lvl="1"/>
            <a:r>
              <a:rPr lang="en-GB" sz="1200" dirty="0"/>
              <a:t>Glass: </a:t>
            </a:r>
            <a:r>
              <a:rPr lang="en-GB" sz="1200" dirty="0" err="1"/>
              <a:t>sodalime</a:t>
            </a:r>
            <a:r>
              <a:rPr lang="en-GB" sz="1200" dirty="0"/>
              <a:t>, borosilicate, crystal, </a:t>
            </a:r>
            <a:r>
              <a:rPr lang="en-GB" sz="1200" dirty="0" err="1"/>
              <a:t>crystaline</a:t>
            </a:r>
            <a:endParaRPr lang="en-GB" sz="1200" dirty="0"/>
          </a:p>
          <a:p>
            <a:pPr lvl="1"/>
            <a:r>
              <a:rPr lang="en-GB" sz="1200" dirty="0"/>
              <a:t>Virgin or recycled</a:t>
            </a:r>
          </a:p>
          <a:p>
            <a:pPr lvl="1"/>
            <a:r>
              <a:rPr lang="en-GB" sz="1200" dirty="0"/>
              <a:t>Glass sizes</a:t>
            </a:r>
          </a:p>
          <a:p>
            <a:pPr lvl="1"/>
            <a:r>
              <a:rPr lang="en-GB" sz="1200" dirty="0"/>
              <a:t>Tempering/</a:t>
            </a:r>
            <a:r>
              <a:rPr lang="en-GB" sz="1200" dirty="0" err="1"/>
              <a:t>thoughening</a:t>
            </a:r>
            <a:endParaRPr lang="en-GB" sz="1200" dirty="0"/>
          </a:p>
          <a:p>
            <a:pPr lvl="1"/>
            <a:r>
              <a:rPr lang="en-GB" sz="1200" dirty="0" err="1"/>
              <a:t>Stackability</a:t>
            </a:r>
            <a:endParaRPr lang="en-GB" sz="1200" dirty="0"/>
          </a:p>
          <a:p>
            <a:r>
              <a:rPr lang="en-GB" sz="1200" dirty="0"/>
              <a:t>Off the shelf glass</a:t>
            </a:r>
          </a:p>
          <a:p>
            <a:r>
              <a:rPr lang="en-GB" sz="1200" dirty="0"/>
              <a:t>Decoration</a:t>
            </a:r>
          </a:p>
          <a:p>
            <a:r>
              <a:rPr lang="en-GB" sz="1200" dirty="0"/>
              <a:t>Other</a:t>
            </a:r>
          </a:p>
          <a:p>
            <a:r>
              <a:rPr lang="en-GB" sz="1200" dirty="0"/>
              <a:t>Watchouts during development checkpoints</a:t>
            </a:r>
          </a:p>
        </p:txBody>
      </p:sp>
      <p:sp>
        <p:nvSpPr>
          <p:cNvPr id="2" name="Rectangle 1">
            <a:extLst>
              <a:ext uri="{FF2B5EF4-FFF2-40B4-BE49-F238E27FC236}">
                <a16:creationId xmlns:a16="http://schemas.microsoft.com/office/drawing/2014/main" id="{0961FE5D-69F9-6182-3F98-14C7B462C8B8}"/>
              </a:ext>
            </a:extLst>
          </p:cNvPr>
          <p:cNvSpPr/>
          <p:nvPr/>
        </p:nvSpPr>
        <p:spPr>
          <a:xfrm>
            <a:off x="0" y="1626781"/>
            <a:ext cx="3474720" cy="5231218"/>
          </a:xfrm>
          <a:prstGeom prst="rect">
            <a:avLst/>
          </a:prstGeom>
          <a:solidFill>
            <a:schemeClr val="accent4">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84FC32E6-97EC-0F8B-C128-870BBD835FA0}"/>
              </a:ext>
            </a:extLst>
          </p:cNvPr>
          <p:cNvSpPr/>
          <p:nvPr/>
        </p:nvSpPr>
        <p:spPr>
          <a:xfrm>
            <a:off x="0" y="-1"/>
            <a:ext cx="3474720" cy="1254643"/>
          </a:xfrm>
          <a:prstGeom prst="rect">
            <a:avLst/>
          </a:prstGeom>
          <a:solidFill>
            <a:schemeClr val="accent4">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ontent Placeholder 2">
            <a:extLst>
              <a:ext uri="{FF2B5EF4-FFF2-40B4-BE49-F238E27FC236}">
                <a16:creationId xmlns:a16="http://schemas.microsoft.com/office/drawing/2014/main" id="{57F69FAC-ABFF-D000-6F23-C3991E744D84}"/>
              </a:ext>
            </a:extLst>
          </p:cNvPr>
          <p:cNvSpPr txBox="1">
            <a:spLocks/>
          </p:cNvSpPr>
          <p:nvPr/>
        </p:nvSpPr>
        <p:spPr>
          <a:xfrm>
            <a:off x="4038600" y="563880"/>
            <a:ext cx="7505700" cy="4320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GB" sz="1600" b="1" dirty="0">
                <a:latin typeface="HEINEKEN Core Thin" panose="02000506040000020004" pitchFamily="2" charset="0"/>
              </a:rPr>
              <a:t>Glass types</a:t>
            </a:r>
          </a:p>
          <a:p>
            <a:pPr marL="0" indent="0">
              <a:buNone/>
            </a:pPr>
            <a:r>
              <a:rPr lang="en-GB" sz="1100" dirty="0"/>
              <a:t>Glassware can be produced with different techniques. The supplier will recommend the best technique for your glass shape.</a:t>
            </a:r>
          </a:p>
          <a:p>
            <a:pPr marL="0" indent="0">
              <a:buNone/>
            </a:pPr>
            <a:endParaRPr lang="en-GB" sz="1100" dirty="0"/>
          </a:p>
          <a:p>
            <a:pPr marL="0" indent="0">
              <a:buNone/>
            </a:pPr>
            <a:endParaRPr lang="en-GB" sz="1100" dirty="0"/>
          </a:p>
          <a:p>
            <a:pPr marL="0" indent="0">
              <a:buNone/>
            </a:pPr>
            <a:r>
              <a:rPr lang="en-GB" sz="1100" dirty="0"/>
              <a:t>&lt;insert image of examples&gt;</a:t>
            </a:r>
          </a:p>
        </p:txBody>
      </p:sp>
    </p:spTree>
    <p:extLst>
      <p:ext uri="{BB962C8B-B14F-4D97-AF65-F5344CB8AC3E}">
        <p14:creationId xmlns:p14="http://schemas.microsoft.com/office/powerpoint/2010/main" val="2062181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C5902-B2E3-327C-D794-46AB24D028F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CAC7ED-2303-B87E-535C-759DE274601E}"/>
              </a:ext>
            </a:extLst>
          </p:cNvPr>
          <p:cNvSpPr>
            <a:spLocks noGrp="1"/>
          </p:cNvSpPr>
          <p:nvPr>
            <p:ph idx="1"/>
          </p:nvPr>
        </p:nvSpPr>
        <p:spPr>
          <a:xfrm>
            <a:off x="0" y="0"/>
            <a:ext cx="3474720" cy="6858000"/>
          </a:xfrm>
          <a:solidFill>
            <a:schemeClr val="accent5">
              <a:lumMod val="20000"/>
              <a:lumOff val="80000"/>
            </a:schemeClr>
          </a:solidFill>
        </p:spPr>
        <p:txBody>
          <a:bodyPr>
            <a:noAutofit/>
          </a:bodyPr>
          <a:lstStyle/>
          <a:p>
            <a:endParaRPr lang="nl-NL" sz="1200" dirty="0"/>
          </a:p>
          <a:p>
            <a:r>
              <a:rPr lang="nl-NL" sz="1200" dirty="0" err="1"/>
              <a:t>Bespoke</a:t>
            </a:r>
            <a:r>
              <a:rPr lang="nl-NL" sz="1200" dirty="0"/>
              <a:t> or </a:t>
            </a:r>
            <a:r>
              <a:rPr lang="nl-NL" sz="1200" dirty="0" err="1"/>
              <a:t>not</a:t>
            </a:r>
            <a:endParaRPr lang="nl-NL" sz="1200" dirty="0"/>
          </a:p>
          <a:p>
            <a:r>
              <a:rPr lang="nl-NL" sz="1200" dirty="0" err="1"/>
              <a:t>Bespoke</a:t>
            </a:r>
            <a:r>
              <a:rPr lang="nl-NL" sz="1200" dirty="0"/>
              <a:t> glas</a:t>
            </a:r>
            <a:r>
              <a:rPr lang="en-GB" sz="1200" dirty="0"/>
              <a:t>s</a:t>
            </a:r>
          </a:p>
          <a:p>
            <a:pPr lvl="1"/>
            <a:r>
              <a:rPr lang="en-GB" sz="1200" dirty="0"/>
              <a:t>Overall design limitations (Mould openings, size limitations factory, </a:t>
            </a:r>
          </a:p>
          <a:p>
            <a:pPr lvl="1"/>
            <a:r>
              <a:rPr lang="en-GB" sz="1200" dirty="0"/>
              <a:t>Technique (blown/pressed, </a:t>
            </a:r>
            <a:r>
              <a:rPr lang="en-GB" sz="1200" dirty="0" err="1"/>
              <a:t>stemware:bowl</a:t>
            </a:r>
            <a:r>
              <a:rPr lang="en-GB" sz="1200" dirty="0"/>
              <a:t>/stem)</a:t>
            </a:r>
          </a:p>
          <a:p>
            <a:pPr lvl="1"/>
            <a:r>
              <a:rPr lang="en-GB" sz="1200" dirty="0"/>
              <a:t>Type of glass (stemware vs tumbler vs tankard)</a:t>
            </a:r>
          </a:p>
          <a:p>
            <a:pPr lvl="1"/>
            <a:r>
              <a:rPr lang="en-GB" sz="1200" dirty="0"/>
              <a:t>Glass: </a:t>
            </a:r>
            <a:r>
              <a:rPr lang="en-GB" sz="1200" dirty="0" err="1"/>
              <a:t>sodalime</a:t>
            </a:r>
            <a:r>
              <a:rPr lang="en-GB" sz="1200" dirty="0"/>
              <a:t>, borosilicate, crystal, </a:t>
            </a:r>
            <a:r>
              <a:rPr lang="en-GB" sz="1200" dirty="0" err="1"/>
              <a:t>crystaline</a:t>
            </a:r>
            <a:endParaRPr lang="en-GB" sz="1200" dirty="0"/>
          </a:p>
          <a:p>
            <a:pPr lvl="1"/>
            <a:r>
              <a:rPr lang="en-GB" sz="1200" dirty="0"/>
              <a:t>Virgin or recycled</a:t>
            </a:r>
          </a:p>
          <a:p>
            <a:pPr lvl="1"/>
            <a:r>
              <a:rPr lang="en-GB" sz="1200" dirty="0"/>
              <a:t>Glass sizes</a:t>
            </a:r>
          </a:p>
          <a:p>
            <a:pPr lvl="1"/>
            <a:r>
              <a:rPr lang="en-GB" sz="1200" dirty="0"/>
              <a:t>Tempering/</a:t>
            </a:r>
            <a:r>
              <a:rPr lang="en-GB" sz="1200" dirty="0" err="1"/>
              <a:t>thoughening</a:t>
            </a:r>
            <a:endParaRPr lang="en-GB" sz="1200" dirty="0"/>
          </a:p>
          <a:p>
            <a:pPr lvl="1"/>
            <a:r>
              <a:rPr lang="en-GB" sz="1200" dirty="0" err="1"/>
              <a:t>Stackability</a:t>
            </a:r>
            <a:endParaRPr lang="en-GB" sz="1200" dirty="0"/>
          </a:p>
          <a:p>
            <a:r>
              <a:rPr lang="en-GB" sz="1200" dirty="0"/>
              <a:t>Off the shelf glass</a:t>
            </a:r>
          </a:p>
          <a:p>
            <a:r>
              <a:rPr lang="en-GB" sz="1200" dirty="0"/>
              <a:t>Decoration</a:t>
            </a:r>
          </a:p>
          <a:p>
            <a:r>
              <a:rPr lang="en-GB" sz="1200" dirty="0"/>
              <a:t>Other</a:t>
            </a:r>
          </a:p>
          <a:p>
            <a:r>
              <a:rPr lang="en-GB" sz="1200" dirty="0"/>
              <a:t>Watchouts during development checkpoints</a:t>
            </a:r>
          </a:p>
        </p:txBody>
      </p:sp>
      <p:sp>
        <p:nvSpPr>
          <p:cNvPr id="2" name="Rectangle 1">
            <a:extLst>
              <a:ext uri="{FF2B5EF4-FFF2-40B4-BE49-F238E27FC236}">
                <a16:creationId xmlns:a16="http://schemas.microsoft.com/office/drawing/2014/main" id="{3AF80260-311E-A891-E92E-B7FC7646FA52}"/>
              </a:ext>
            </a:extLst>
          </p:cNvPr>
          <p:cNvSpPr/>
          <p:nvPr/>
        </p:nvSpPr>
        <p:spPr>
          <a:xfrm>
            <a:off x="0" y="1623060"/>
            <a:ext cx="3474720" cy="5234940"/>
          </a:xfrm>
          <a:prstGeom prst="rect">
            <a:avLst/>
          </a:prstGeom>
          <a:solidFill>
            <a:schemeClr val="accent4">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B37615D-3233-3015-14B6-6A4BAF3C715B}"/>
              </a:ext>
            </a:extLst>
          </p:cNvPr>
          <p:cNvSpPr/>
          <p:nvPr/>
        </p:nvSpPr>
        <p:spPr>
          <a:xfrm>
            <a:off x="0" y="0"/>
            <a:ext cx="3474720" cy="1203960"/>
          </a:xfrm>
          <a:prstGeom prst="rect">
            <a:avLst/>
          </a:prstGeom>
          <a:solidFill>
            <a:schemeClr val="accent4">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840719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39056</TotalTime>
  <Words>3897</Words>
  <Application>Microsoft Office PowerPoint</Application>
  <PresentationFormat>Widescreen</PresentationFormat>
  <Paragraphs>464</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-apple-system</vt:lpstr>
      <vt:lpstr>Arial</vt:lpstr>
      <vt:lpstr>Calibri</vt:lpstr>
      <vt:lpstr>Calibri Light</vt:lpstr>
      <vt:lpstr>HEINEKEN Core</vt:lpstr>
      <vt:lpstr>HEINEKEN Core Thin</vt:lpstr>
      <vt:lpstr>Office Theme</vt:lpstr>
      <vt:lpstr>Introduction</vt:lpstr>
      <vt:lpstr>Glassware development considerations</vt:lpstr>
      <vt:lpstr>Main flow</vt:lpstr>
      <vt:lpstr>PowerPoint Presentation</vt:lpstr>
      <vt:lpstr>PowerPoint Presentation</vt:lpstr>
      <vt:lpstr>PowerPoint Presentation</vt:lpstr>
      <vt:lpstr>PowerPoint Presentation</vt:lpstr>
      <vt:lpstr>PowerPoint Presentation</vt:lpstr>
      <vt:lpstr>PowerPoint Presentation</vt:lpstr>
      <vt:lpstr>Blank glass development</vt:lpstr>
      <vt:lpstr>Blank glass development</vt:lpstr>
      <vt:lpstr>Blank glass development</vt:lpstr>
      <vt:lpstr>Basic Development Flow </vt:lpstr>
      <vt:lpstr>Development flow</vt:lpstr>
      <vt:lpstr>Checklist Trial samples</vt:lpstr>
      <vt:lpstr>Development flow</vt:lpstr>
      <vt:lpstr>glass - crucial touchpoint - 10 golden rules glass development </vt:lpstr>
      <vt:lpstr>PowerPoint Presentation</vt:lpstr>
      <vt:lpstr>PowerPoint Presentation</vt:lpstr>
      <vt:lpstr>Lookouts during bespoke glass development</vt:lpstr>
      <vt:lpstr>Lookouts during bespoke glass development</vt:lpstr>
      <vt:lpstr>Lookouts during bespoke glass development</vt:lpstr>
      <vt:lpstr>Lookouts during bespoke glass development</vt:lpstr>
      <vt:lpstr>Blank glass development – bespoke shape or existing shape</vt:lpstr>
      <vt:lpstr>Guidelines bespoke glass development considerations</vt:lpstr>
      <vt:lpstr>Decoration development</vt:lpstr>
      <vt:lpstr>Rims</vt:lpstr>
      <vt:lpstr>Checklist glass intro</vt:lpstr>
      <vt:lpstr>Checklist</vt:lpstr>
      <vt:lpstr>Development flowchart glassware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glass - crucial touchpoint - 10 golden rules glass development </dc:title>
  <dc:creator>Fon-Wan Chan</dc:creator>
  <cp:lastModifiedBy>Fon-Wan Chan</cp:lastModifiedBy>
  <cp:revision>1</cp:revision>
  <dcterms:created xsi:type="dcterms:W3CDTF">2023-05-19T16:19:54Z</dcterms:created>
  <dcterms:modified xsi:type="dcterms:W3CDTF">2025-05-27T13:21:57Z</dcterms:modified>
</cp:coreProperties>
</file>